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3" r:id="rId3"/>
    <p:sldId id="358" r:id="rId4"/>
    <p:sldId id="359" r:id="rId5"/>
    <p:sldId id="327" r:id="rId6"/>
    <p:sldId id="355" r:id="rId7"/>
    <p:sldId id="360" r:id="rId8"/>
    <p:sldId id="361" r:id="rId9"/>
    <p:sldId id="362" r:id="rId10"/>
    <p:sldId id="348" r:id="rId11"/>
    <p:sldId id="349" r:id="rId12"/>
    <p:sldId id="347" r:id="rId13"/>
    <p:sldId id="346" r:id="rId14"/>
    <p:sldId id="351" r:id="rId15"/>
    <p:sldId id="317" r:id="rId16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4" autoAdjust="0"/>
    <p:restoredTop sz="93470" autoAdjust="0"/>
  </p:normalViewPr>
  <p:slideViewPr>
    <p:cSldViewPr>
      <p:cViewPr varScale="1">
        <p:scale>
          <a:sx n="80" d="100"/>
          <a:sy n="80" d="100"/>
        </p:scale>
        <p:origin x="16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ACF25-6106-4B43-9E2A-F3F393107392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A1352E01-C58E-49B5-805D-36053F844905}">
      <dgm:prSet phldrT="[Metin]"/>
      <dgm:spPr/>
      <dgm:t>
        <a:bodyPr/>
        <a:lstStyle/>
        <a:p>
          <a:r>
            <a:rPr lang="tr-TR" dirty="0" smtClean="0"/>
            <a:t>Öncelikler</a:t>
          </a:r>
          <a:endParaRPr lang="tr-TR" dirty="0"/>
        </a:p>
      </dgm:t>
    </dgm:pt>
    <dgm:pt modelId="{4A9CE32E-FA61-43E9-8035-8B0470A357CC}" type="parTrans" cxnId="{6202C997-75C1-452D-BF2D-6F1AA5211ADB}">
      <dgm:prSet/>
      <dgm:spPr/>
      <dgm:t>
        <a:bodyPr/>
        <a:lstStyle/>
        <a:p>
          <a:endParaRPr lang="tr-TR"/>
        </a:p>
      </dgm:t>
    </dgm:pt>
    <dgm:pt modelId="{4A873D80-5713-40E3-9FE9-03DC922325BE}" type="sibTrans" cxnId="{6202C997-75C1-452D-BF2D-6F1AA5211ADB}">
      <dgm:prSet/>
      <dgm:spPr/>
      <dgm:t>
        <a:bodyPr/>
        <a:lstStyle/>
        <a:p>
          <a:endParaRPr lang="tr-TR"/>
        </a:p>
      </dgm:t>
    </dgm:pt>
    <dgm:pt modelId="{6749C27C-81D3-4939-BDBE-8786B5DC78C3}">
      <dgm:prSet phldrT="[Metin]" custT="1"/>
      <dgm:spPr/>
      <dgm:t>
        <a:bodyPr/>
        <a:lstStyle/>
        <a:p>
          <a:pPr algn="l"/>
          <a:r>
            <a:rPr lang="tr-TR" sz="2400" b="1" dirty="0" smtClean="0"/>
            <a:t>Öncelik 1 - </a:t>
          </a:r>
          <a:r>
            <a:rPr lang="tr-TR" sz="2400" b="1" u="sng" dirty="0" smtClean="0"/>
            <a:t>İstihdam Edilebilirliği Artırmak</a:t>
          </a:r>
          <a:r>
            <a:rPr lang="tr-TR" sz="2400" b="1" dirty="0" smtClean="0"/>
            <a:t>: </a:t>
          </a:r>
          <a:r>
            <a:rPr lang="tr-TR" sz="2000" dirty="0" smtClean="0"/>
            <a:t>Toplumun dezavantajlı kesimlerinin istihdama katılımının kolaylaştırılmasına</a:t>
          </a:r>
          <a:r>
            <a:rPr lang="tr-TR" sz="2400" dirty="0" smtClean="0"/>
            <a:t>,</a:t>
          </a:r>
          <a:endParaRPr lang="tr-TR" sz="2400" b="1" dirty="0"/>
        </a:p>
      </dgm:t>
    </dgm:pt>
    <dgm:pt modelId="{CCF32790-BF1C-4883-A221-B65C1C5A43A2}" type="parTrans" cxnId="{CF84C0F7-406E-4A85-BC9C-93856FCDEF73}">
      <dgm:prSet/>
      <dgm:spPr/>
      <dgm:t>
        <a:bodyPr/>
        <a:lstStyle/>
        <a:p>
          <a:endParaRPr lang="tr-TR"/>
        </a:p>
      </dgm:t>
    </dgm:pt>
    <dgm:pt modelId="{87E2307D-58D2-4764-8372-0CB5DE1CCBBB}" type="sibTrans" cxnId="{CF84C0F7-406E-4A85-BC9C-93856FCDEF73}">
      <dgm:prSet/>
      <dgm:spPr/>
      <dgm:t>
        <a:bodyPr/>
        <a:lstStyle/>
        <a:p>
          <a:endParaRPr lang="tr-TR"/>
        </a:p>
      </dgm:t>
    </dgm:pt>
    <dgm:pt modelId="{EF6400B5-D5F4-454D-B331-2B000AC51D3F}">
      <dgm:prSet phldrT="[Metin]" custT="1"/>
      <dgm:spPr/>
      <dgm:t>
        <a:bodyPr/>
        <a:lstStyle/>
        <a:p>
          <a:pPr algn="l"/>
          <a:r>
            <a:rPr lang="tr-TR" sz="2400" b="1" dirty="0" smtClean="0"/>
            <a:t>Öncelik 2 - </a:t>
          </a:r>
          <a:r>
            <a:rPr lang="tr-TR" sz="2400" b="1" u="sng" dirty="0" smtClean="0"/>
            <a:t>Sosyal Girişimcilik ve Yenilikçilik</a:t>
          </a:r>
          <a:r>
            <a:rPr lang="tr-TR" sz="2400" b="1" dirty="0" smtClean="0"/>
            <a:t>: </a:t>
          </a:r>
          <a:r>
            <a:rPr lang="tr-TR" sz="2000" dirty="0" smtClean="0"/>
            <a:t>Bu alanda hizmet veren/verecek olan aracı kurumların işleteceği, ekosistem güçlendirmeye yönelik merkezler, sosyal laboratuvarlar ile kuluçka ve hızlandırıcı programların uygulanmasına yönelik projeler</a:t>
          </a:r>
          <a:endParaRPr lang="tr-TR" sz="2000" dirty="0"/>
        </a:p>
      </dgm:t>
    </dgm:pt>
    <dgm:pt modelId="{9844F9D6-5076-4DFE-97DE-A67A6EA114C4}" type="parTrans" cxnId="{579ECB4E-F5DF-46D4-B046-4D9F275CD71D}">
      <dgm:prSet/>
      <dgm:spPr/>
      <dgm:t>
        <a:bodyPr/>
        <a:lstStyle/>
        <a:p>
          <a:endParaRPr lang="tr-TR"/>
        </a:p>
      </dgm:t>
    </dgm:pt>
    <dgm:pt modelId="{011EDD9A-93D5-4298-98BC-CE91521E8812}" type="sibTrans" cxnId="{579ECB4E-F5DF-46D4-B046-4D9F275CD71D}">
      <dgm:prSet/>
      <dgm:spPr/>
      <dgm:t>
        <a:bodyPr/>
        <a:lstStyle/>
        <a:p>
          <a:endParaRPr lang="tr-TR"/>
        </a:p>
      </dgm:t>
    </dgm:pt>
    <dgm:pt modelId="{2212DBC2-C3DC-44AA-B608-4D7384E14510}">
      <dgm:prSet phldrT="[Metin]" custT="1"/>
      <dgm:spPr/>
      <dgm:t>
        <a:bodyPr/>
        <a:lstStyle/>
        <a:p>
          <a:pPr algn="l"/>
          <a:r>
            <a:rPr lang="tr-TR" sz="2400" b="1" dirty="0" smtClean="0"/>
            <a:t>Öncelik 3 - </a:t>
          </a:r>
          <a:r>
            <a:rPr lang="tr-TR" sz="2400" b="1" u="sng" dirty="0" smtClean="0"/>
            <a:t>Sosyal Sorumluluk</a:t>
          </a:r>
          <a:r>
            <a:rPr lang="tr-TR" sz="2400" b="1" dirty="0" smtClean="0"/>
            <a:t>: </a:t>
          </a:r>
          <a:r>
            <a:rPr lang="tr-TR" sz="2000" b="1" u="sng" dirty="0" smtClean="0"/>
            <a:t>Kâr amacı güden</a:t>
          </a:r>
          <a:r>
            <a:rPr lang="tr-TR" sz="2000" b="1" u="none" dirty="0" smtClean="0"/>
            <a:t> </a:t>
          </a:r>
          <a:r>
            <a:rPr lang="tr-TR" sz="2000" b="0" dirty="0" smtClean="0"/>
            <a:t>şirketlerin sosyal girişim, kooperatif ve sivil toplum kuruluşlarının iktisadi işletmelerinden ürün ve hizmet almasını içeren projeler. </a:t>
          </a:r>
          <a:endParaRPr lang="tr-TR" sz="1800" b="0" dirty="0" smtClean="0"/>
        </a:p>
      </dgm:t>
    </dgm:pt>
    <dgm:pt modelId="{7D040457-7F58-43C6-85FA-49F49D070C67}" type="parTrans" cxnId="{8B324676-B244-44B0-808B-10F677586B15}">
      <dgm:prSet/>
      <dgm:spPr/>
      <dgm:t>
        <a:bodyPr/>
        <a:lstStyle/>
        <a:p>
          <a:endParaRPr lang="tr-TR"/>
        </a:p>
      </dgm:t>
    </dgm:pt>
    <dgm:pt modelId="{D6FFF4E3-71DD-452D-999F-EC6F21645E16}" type="sibTrans" cxnId="{8B324676-B244-44B0-808B-10F677586B15}">
      <dgm:prSet/>
      <dgm:spPr/>
      <dgm:t>
        <a:bodyPr/>
        <a:lstStyle/>
        <a:p>
          <a:endParaRPr lang="tr-TR"/>
        </a:p>
      </dgm:t>
    </dgm:pt>
    <dgm:pt modelId="{90CC2A0B-FE6F-45A6-8798-92C41D7BA48B}">
      <dgm:prSet phldrT="[Metin]" custT="1"/>
      <dgm:spPr/>
      <dgm:t>
        <a:bodyPr/>
        <a:lstStyle/>
        <a:p>
          <a:pPr algn="l"/>
          <a:r>
            <a:rPr lang="tr-TR" sz="2400" b="1" dirty="0" smtClean="0"/>
            <a:t>Öncelik 4 - Sosyal İçerme: </a:t>
          </a:r>
          <a:r>
            <a:rPr lang="tr-TR" sz="2000" b="0" dirty="0" smtClean="0"/>
            <a:t>Dezavantajlı kesimlere sunulan hizmetlerin kalitesinin artırılmasına yönelik projeler</a:t>
          </a:r>
          <a:endParaRPr lang="tr-TR" sz="1600" b="0" dirty="0" smtClean="0"/>
        </a:p>
      </dgm:t>
    </dgm:pt>
    <dgm:pt modelId="{5BDE9589-98FF-4AEF-8725-66B8DADCBA82}" type="parTrans" cxnId="{3D85B5BC-7344-4314-8BF9-283FE6003ACC}">
      <dgm:prSet/>
      <dgm:spPr/>
      <dgm:t>
        <a:bodyPr/>
        <a:lstStyle/>
        <a:p>
          <a:endParaRPr lang="tr-TR"/>
        </a:p>
      </dgm:t>
    </dgm:pt>
    <dgm:pt modelId="{B9E57B15-EF2E-4595-96BB-891554BC7447}" type="sibTrans" cxnId="{3D85B5BC-7344-4314-8BF9-283FE6003ACC}">
      <dgm:prSet/>
      <dgm:spPr/>
      <dgm:t>
        <a:bodyPr/>
        <a:lstStyle/>
        <a:p>
          <a:endParaRPr lang="tr-TR"/>
        </a:p>
      </dgm:t>
    </dgm:pt>
    <dgm:pt modelId="{36EC12B4-CC3C-4C8E-B95A-4BD99AF6376B}" type="pres">
      <dgm:prSet presAssocID="{7A9ACF25-6106-4B43-9E2A-F3F3931073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58A833C-CEB5-4004-B662-FBD853A8EBED}" type="pres">
      <dgm:prSet presAssocID="{A1352E01-C58E-49B5-805D-36053F844905}" presName="root1" presStyleCnt="0"/>
      <dgm:spPr/>
      <dgm:t>
        <a:bodyPr/>
        <a:lstStyle/>
        <a:p>
          <a:endParaRPr lang="tr-TR"/>
        </a:p>
      </dgm:t>
    </dgm:pt>
    <dgm:pt modelId="{FB672DDE-FB00-4911-8F5C-058F219F3197}" type="pres">
      <dgm:prSet presAssocID="{A1352E01-C58E-49B5-805D-36053F84490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20670E-A28D-4911-9BF0-2D870918FB17}" type="pres">
      <dgm:prSet presAssocID="{A1352E01-C58E-49B5-805D-36053F844905}" presName="level2hierChild" presStyleCnt="0"/>
      <dgm:spPr/>
      <dgm:t>
        <a:bodyPr/>
        <a:lstStyle/>
        <a:p>
          <a:endParaRPr lang="tr-TR"/>
        </a:p>
      </dgm:t>
    </dgm:pt>
    <dgm:pt modelId="{E5D7F217-CB9E-4DE1-A747-5866C2C4F6D5}" type="pres">
      <dgm:prSet presAssocID="{CCF32790-BF1C-4883-A221-B65C1C5A43A2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3BBD8B00-06B6-4600-BEF3-DE5D0E4D22AB}" type="pres">
      <dgm:prSet presAssocID="{CCF32790-BF1C-4883-A221-B65C1C5A43A2}" presName="connTx" presStyleLbl="parChTrans1D2" presStyleIdx="0" presStyleCnt="4"/>
      <dgm:spPr/>
      <dgm:t>
        <a:bodyPr/>
        <a:lstStyle/>
        <a:p>
          <a:endParaRPr lang="tr-TR"/>
        </a:p>
      </dgm:t>
    </dgm:pt>
    <dgm:pt modelId="{EBF9AF89-6534-448A-AF87-93DC65BDBC16}" type="pres">
      <dgm:prSet presAssocID="{6749C27C-81D3-4939-BDBE-8786B5DC78C3}" presName="root2" presStyleCnt="0"/>
      <dgm:spPr/>
      <dgm:t>
        <a:bodyPr/>
        <a:lstStyle/>
        <a:p>
          <a:endParaRPr lang="tr-TR"/>
        </a:p>
      </dgm:t>
    </dgm:pt>
    <dgm:pt modelId="{802DC289-B1DB-4E51-8DD7-1BD1A1F27405}" type="pres">
      <dgm:prSet presAssocID="{6749C27C-81D3-4939-BDBE-8786B5DC78C3}" presName="LevelTwoTextNode" presStyleLbl="node2" presStyleIdx="0" presStyleCnt="4" custScaleX="209093" custScaleY="11981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D4D7417-F5BC-44DC-AF93-5E4B13DEB804}" type="pres">
      <dgm:prSet presAssocID="{6749C27C-81D3-4939-BDBE-8786B5DC78C3}" presName="level3hierChild" presStyleCnt="0"/>
      <dgm:spPr/>
      <dgm:t>
        <a:bodyPr/>
        <a:lstStyle/>
        <a:p>
          <a:endParaRPr lang="tr-TR"/>
        </a:p>
      </dgm:t>
    </dgm:pt>
    <dgm:pt modelId="{9BD1F9BF-729E-407B-98A0-CE019762558D}" type="pres">
      <dgm:prSet presAssocID="{9844F9D6-5076-4DFE-97DE-A67A6EA114C4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C4AE3842-8AFD-4B20-A93E-524BD9967C3D}" type="pres">
      <dgm:prSet presAssocID="{9844F9D6-5076-4DFE-97DE-A67A6EA114C4}" presName="connTx" presStyleLbl="parChTrans1D2" presStyleIdx="1" presStyleCnt="4"/>
      <dgm:spPr/>
      <dgm:t>
        <a:bodyPr/>
        <a:lstStyle/>
        <a:p>
          <a:endParaRPr lang="tr-TR"/>
        </a:p>
      </dgm:t>
    </dgm:pt>
    <dgm:pt modelId="{008B70D5-730F-4FC7-8425-35FDDA5207ED}" type="pres">
      <dgm:prSet presAssocID="{EF6400B5-D5F4-454D-B331-2B000AC51D3F}" presName="root2" presStyleCnt="0"/>
      <dgm:spPr/>
      <dgm:t>
        <a:bodyPr/>
        <a:lstStyle/>
        <a:p>
          <a:endParaRPr lang="tr-TR"/>
        </a:p>
      </dgm:t>
    </dgm:pt>
    <dgm:pt modelId="{3831F082-52E9-4B03-B40D-CC382399E164}" type="pres">
      <dgm:prSet presAssocID="{EF6400B5-D5F4-454D-B331-2B000AC51D3F}" presName="LevelTwoTextNode" presStyleLbl="node2" presStyleIdx="1" presStyleCnt="4" custScaleX="209260" custScaleY="15295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100D2FD-5D56-4D27-B5FE-9F30C567C84D}" type="pres">
      <dgm:prSet presAssocID="{EF6400B5-D5F4-454D-B331-2B000AC51D3F}" presName="level3hierChild" presStyleCnt="0"/>
      <dgm:spPr/>
      <dgm:t>
        <a:bodyPr/>
        <a:lstStyle/>
        <a:p>
          <a:endParaRPr lang="tr-TR"/>
        </a:p>
      </dgm:t>
    </dgm:pt>
    <dgm:pt modelId="{90272A6D-F34C-4A78-B76E-52EC371C0BEB}" type="pres">
      <dgm:prSet presAssocID="{7D040457-7F58-43C6-85FA-49F49D070C67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4623A571-D4DD-4C66-9197-41E3D058692D}" type="pres">
      <dgm:prSet presAssocID="{7D040457-7F58-43C6-85FA-49F49D070C67}" presName="connTx" presStyleLbl="parChTrans1D2" presStyleIdx="2" presStyleCnt="4"/>
      <dgm:spPr/>
      <dgm:t>
        <a:bodyPr/>
        <a:lstStyle/>
        <a:p>
          <a:endParaRPr lang="tr-TR"/>
        </a:p>
      </dgm:t>
    </dgm:pt>
    <dgm:pt modelId="{88611B4F-A297-4739-871D-51375B6B934E}" type="pres">
      <dgm:prSet presAssocID="{2212DBC2-C3DC-44AA-B608-4D7384E14510}" presName="root2" presStyleCnt="0"/>
      <dgm:spPr/>
      <dgm:t>
        <a:bodyPr/>
        <a:lstStyle/>
        <a:p>
          <a:endParaRPr lang="tr-TR"/>
        </a:p>
      </dgm:t>
    </dgm:pt>
    <dgm:pt modelId="{0506CB83-A65B-4A8C-A999-8A4E09BE9F31}" type="pres">
      <dgm:prSet presAssocID="{2212DBC2-C3DC-44AA-B608-4D7384E14510}" presName="LevelTwoTextNode" presStyleLbl="node2" presStyleIdx="2" presStyleCnt="4" custScaleX="20642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36B45C-2087-4F5B-B46A-0EA462038FA6}" type="pres">
      <dgm:prSet presAssocID="{2212DBC2-C3DC-44AA-B608-4D7384E14510}" presName="level3hierChild" presStyleCnt="0"/>
      <dgm:spPr/>
      <dgm:t>
        <a:bodyPr/>
        <a:lstStyle/>
        <a:p>
          <a:endParaRPr lang="tr-TR"/>
        </a:p>
      </dgm:t>
    </dgm:pt>
    <dgm:pt modelId="{F1FE3488-86B8-4277-98DF-6CDEF562CCED}" type="pres">
      <dgm:prSet presAssocID="{5BDE9589-98FF-4AEF-8725-66B8DADCBA82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F38B21C0-6A9E-4AE5-8433-61FB7F177BF4}" type="pres">
      <dgm:prSet presAssocID="{5BDE9589-98FF-4AEF-8725-66B8DADCBA82}" presName="connTx" presStyleLbl="parChTrans1D2" presStyleIdx="3" presStyleCnt="4"/>
      <dgm:spPr/>
      <dgm:t>
        <a:bodyPr/>
        <a:lstStyle/>
        <a:p>
          <a:endParaRPr lang="tr-TR"/>
        </a:p>
      </dgm:t>
    </dgm:pt>
    <dgm:pt modelId="{521382DA-789D-48CC-B1B3-95AE01FCDAB4}" type="pres">
      <dgm:prSet presAssocID="{90CC2A0B-FE6F-45A6-8798-92C41D7BA48B}" presName="root2" presStyleCnt="0"/>
      <dgm:spPr/>
      <dgm:t>
        <a:bodyPr/>
        <a:lstStyle/>
        <a:p>
          <a:endParaRPr lang="tr-TR"/>
        </a:p>
      </dgm:t>
    </dgm:pt>
    <dgm:pt modelId="{7F20554B-1A20-4E19-B1F4-6BC0AE440423}" type="pres">
      <dgm:prSet presAssocID="{90CC2A0B-FE6F-45A6-8798-92C41D7BA48B}" presName="LevelTwoTextNode" presStyleLbl="node2" presStyleIdx="3" presStyleCnt="4" custScaleX="2078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9BACCE4-A079-45B6-BF28-91CA7E9A178F}" type="pres">
      <dgm:prSet presAssocID="{90CC2A0B-FE6F-45A6-8798-92C41D7BA48B}" presName="level3hierChild" presStyleCnt="0"/>
      <dgm:spPr/>
      <dgm:t>
        <a:bodyPr/>
        <a:lstStyle/>
        <a:p>
          <a:endParaRPr lang="tr-TR"/>
        </a:p>
      </dgm:t>
    </dgm:pt>
  </dgm:ptLst>
  <dgm:cxnLst>
    <dgm:cxn modelId="{6202C997-75C1-452D-BF2D-6F1AA5211ADB}" srcId="{7A9ACF25-6106-4B43-9E2A-F3F393107392}" destId="{A1352E01-C58E-49B5-805D-36053F844905}" srcOrd="0" destOrd="0" parTransId="{4A9CE32E-FA61-43E9-8035-8B0470A357CC}" sibTransId="{4A873D80-5713-40E3-9FE9-03DC922325BE}"/>
    <dgm:cxn modelId="{CF924472-BB23-48B2-8FA6-2D67C58E1340}" type="presOf" srcId="{9844F9D6-5076-4DFE-97DE-A67A6EA114C4}" destId="{9BD1F9BF-729E-407B-98A0-CE019762558D}" srcOrd="0" destOrd="0" presId="urn:microsoft.com/office/officeart/2008/layout/HorizontalMultiLevelHierarchy"/>
    <dgm:cxn modelId="{EB5AA67F-5021-4750-8F45-8E6A3C8B7C44}" type="presOf" srcId="{EF6400B5-D5F4-454D-B331-2B000AC51D3F}" destId="{3831F082-52E9-4B03-B40D-CC382399E164}" srcOrd="0" destOrd="0" presId="urn:microsoft.com/office/officeart/2008/layout/HorizontalMultiLevelHierarchy"/>
    <dgm:cxn modelId="{AEB2F480-F4ED-4CC9-94E6-7144E834AA19}" type="presOf" srcId="{5BDE9589-98FF-4AEF-8725-66B8DADCBA82}" destId="{F38B21C0-6A9E-4AE5-8433-61FB7F177BF4}" srcOrd="1" destOrd="0" presId="urn:microsoft.com/office/officeart/2008/layout/HorizontalMultiLevelHierarchy"/>
    <dgm:cxn modelId="{3BBAAF58-2A24-4E2E-AB4F-9BADCFB22579}" type="presOf" srcId="{2212DBC2-C3DC-44AA-B608-4D7384E14510}" destId="{0506CB83-A65B-4A8C-A999-8A4E09BE9F31}" srcOrd="0" destOrd="0" presId="urn:microsoft.com/office/officeart/2008/layout/HorizontalMultiLevelHierarchy"/>
    <dgm:cxn modelId="{C8401143-52FA-470E-9A1F-1C6C9F23A5AD}" type="presOf" srcId="{90CC2A0B-FE6F-45A6-8798-92C41D7BA48B}" destId="{7F20554B-1A20-4E19-B1F4-6BC0AE440423}" srcOrd="0" destOrd="0" presId="urn:microsoft.com/office/officeart/2008/layout/HorizontalMultiLevelHierarchy"/>
    <dgm:cxn modelId="{E70E1C97-8DF0-4663-9224-04B4272242D8}" type="presOf" srcId="{6749C27C-81D3-4939-BDBE-8786B5DC78C3}" destId="{802DC289-B1DB-4E51-8DD7-1BD1A1F27405}" srcOrd="0" destOrd="0" presId="urn:microsoft.com/office/officeart/2008/layout/HorizontalMultiLevelHierarchy"/>
    <dgm:cxn modelId="{CBAC7900-8D36-427A-9275-9C5ADD1A8CA4}" type="presOf" srcId="{A1352E01-C58E-49B5-805D-36053F844905}" destId="{FB672DDE-FB00-4911-8F5C-058F219F3197}" srcOrd="0" destOrd="0" presId="urn:microsoft.com/office/officeart/2008/layout/HorizontalMultiLevelHierarchy"/>
    <dgm:cxn modelId="{CF84C0F7-406E-4A85-BC9C-93856FCDEF73}" srcId="{A1352E01-C58E-49B5-805D-36053F844905}" destId="{6749C27C-81D3-4939-BDBE-8786B5DC78C3}" srcOrd="0" destOrd="0" parTransId="{CCF32790-BF1C-4883-A221-B65C1C5A43A2}" sibTransId="{87E2307D-58D2-4764-8372-0CB5DE1CCBBB}"/>
    <dgm:cxn modelId="{25C5FFF6-71E4-4B3A-B1AD-5EAD6B642AB9}" type="presOf" srcId="{7D040457-7F58-43C6-85FA-49F49D070C67}" destId="{90272A6D-F34C-4A78-B76E-52EC371C0BEB}" srcOrd="0" destOrd="0" presId="urn:microsoft.com/office/officeart/2008/layout/HorizontalMultiLevelHierarchy"/>
    <dgm:cxn modelId="{D8FCF5D3-A618-427B-9F64-D533F1AC5A23}" type="presOf" srcId="{5BDE9589-98FF-4AEF-8725-66B8DADCBA82}" destId="{F1FE3488-86B8-4277-98DF-6CDEF562CCED}" srcOrd="0" destOrd="0" presId="urn:microsoft.com/office/officeart/2008/layout/HorizontalMultiLevelHierarchy"/>
    <dgm:cxn modelId="{305EAC51-04B0-49A5-8FA0-3742BEE1A58F}" type="presOf" srcId="{CCF32790-BF1C-4883-A221-B65C1C5A43A2}" destId="{3BBD8B00-06B6-4600-BEF3-DE5D0E4D22AB}" srcOrd="1" destOrd="0" presId="urn:microsoft.com/office/officeart/2008/layout/HorizontalMultiLevelHierarchy"/>
    <dgm:cxn modelId="{5DA419F7-1D42-441A-A0D0-4DF4F97AB61E}" type="presOf" srcId="{CCF32790-BF1C-4883-A221-B65C1C5A43A2}" destId="{E5D7F217-CB9E-4DE1-A747-5866C2C4F6D5}" srcOrd="0" destOrd="0" presId="urn:microsoft.com/office/officeart/2008/layout/HorizontalMultiLevelHierarchy"/>
    <dgm:cxn modelId="{D4F1D2DF-25AE-43DA-99B7-AF4ACBB42014}" type="presOf" srcId="{9844F9D6-5076-4DFE-97DE-A67A6EA114C4}" destId="{C4AE3842-8AFD-4B20-A93E-524BD9967C3D}" srcOrd="1" destOrd="0" presId="urn:microsoft.com/office/officeart/2008/layout/HorizontalMultiLevelHierarchy"/>
    <dgm:cxn modelId="{8B324676-B244-44B0-808B-10F677586B15}" srcId="{A1352E01-C58E-49B5-805D-36053F844905}" destId="{2212DBC2-C3DC-44AA-B608-4D7384E14510}" srcOrd="2" destOrd="0" parTransId="{7D040457-7F58-43C6-85FA-49F49D070C67}" sibTransId="{D6FFF4E3-71DD-452D-999F-EC6F21645E16}"/>
    <dgm:cxn modelId="{3D85B5BC-7344-4314-8BF9-283FE6003ACC}" srcId="{A1352E01-C58E-49B5-805D-36053F844905}" destId="{90CC2A0B-FE6F-45A6-8798-92C41D7BA48B}" srcOrd="3" destOrd="0" parTransId="{5BDE9589-98FF-4AEF-8725-66B8DADCBA82}" sibTransId="{B9E57B15-EF2E-4595-96BB-891554BC7447}"/>
    <dgm:cxn modelId="{579ECB4E-F5DF-46D4-B046-4D9F275CD71D}" srcId="{A1352E01-C58E-49B5-805D-36053F844905}" destId="{EF6400B5-D5F4-454D-B331-2B000AC51D3F}" srcOrd="1" destOrd="0" parTransId="{9844F9D6-5076-4DFE-97DE-A67A6EA114C4}" sibTransId="{011EDD9A-93D5-4298-98BC-CE91521E8812}"/>
    <dgm:cxn modelId="{EF11369E-EA44-4C34-93E1-1B7A21BE5CFF}" type="presOf" srcId="{7D040457-7F58-43C6-85FA-49F49D070C67}" destId="{4623A571-D4DD-4C66-9197-41E3D058692D}" srcOrd="1" destOrd="0" presId="urn:microsoft.com/office/officeart/2008/layout/HorizontalMultiLevelHierarchy"/>
    <dgm:cxn modelId="{BD0D73A5-C018-4BCE-9D9B-F32666016AA0}" type="presOf" srcId="{7A9ACF25-6106-4B43-9E2A-F3F393107392}" destId="{36EC12B4-CC3C-4C8E-B95A-4BD99AF6376B}" srcOrd="0" destOrd="0" presId="urn:microsoft.com/office/officeart/2008/layout/HorizontalMultiLevelHierarchy"/>
    <dgm:cxn modelId="{19FC98FA-5C65-4563-95F4-089D6349564C}" type="presParOf" srcId="{36EC12B4-CC3C-4C8E-B95A-4BD99AF6376B}" destId="{058A833C-CEB5-4004-B662-FBD853A8EBED}" srcOrd="0" destOrd="0" presId="urn:microsoft.com/office/officeart/2008/layout/HorizontalMultiLevelHierarchy"/>
    <dgm:cxn modelId="{CFCD5889-20C3-4127-BECC-33C0FBB486D3}" type="presParOf" srcId="{058A833C-CEB5-4004-B662-FBD853A8EBED}" destId="{FB672DDE-FB00-4911-8F5C-058F219F3197}" srcOrd="0" destOrd="0" presId="urn:microsoft.com/office/officeart/2008/layout/HorizontalMultiLevelHierarchy"/>
    <dgm:cxn modelId="{ECE2FDD5-C31A-4870-A046-2BFF7F05CE2D}" type="presParOf" srcId="{058A833C-CEB5-4004-B662-FBD853A8EBED}" destId="{0620670E-A28D-4911-9BF0-2D870918FB17}" srcOrd="1" destOrd="0" presId="urn:microsoft.com/office/officeart/2008/layout/HorizontalMultiLevelHierarchy"/>
    <dgm:cxn modelId="{E850C470-4C1A-4D8E-B07B-CE70A485DADA}" type="presParOf" srcId="{0620670E-A28D-4911-9BF0-2D870918FB17}" destId="{E5D7F217-CB9E-4DE1-A747-5866C2C4F6D5}" srcOrd="0" destOrd="0" presId="urn:microsoft.com/office/officeart/2008/layout/HorizontalMultiLevelHierarchy"/>
    <dgm:cxn modelId="{B602AD01-18DB-447D-818A-DA668E4A3F8E}" type="presParOf" srcId="{E5D7F217-CB9E-4DE1-A747-5866C2C4F6D5}" destId="{3BBD8B00-06B6-4600-BEF3-DE5D0E4D22AB}" srcOrd="0" destOrd="0" presId="urn:microsoft.com/office/officeart/2008/layout/HorizontalMultiLevelHierarchy"/>
    <dgm:cxn modelId="{505BBEFB-86BD-414B-8F61-573977CB37A3}" type="presParOf" srcId="{0620670E-A28D-4911-9BF0-2D870918FB17}" destId="{EBF9AF89-6534-448A-AF87-93DC65BDBC16}" srcOrd="1" destOrd="0" presId="urn:microsoft.com/office/officeart/2008/layout/HorizontalMultiLevelHierarchy"/>
    <dgm:cxn modelId="{F88068C2-731D-4B20-9880-B60AC71A0317}" type="presParOf" srcId="{EBF9AF89-6534-448A-AF87-93DC65BDBC16}" destId="{802DC289-B1DB-4E51-8DD7-1BD1A1F27405}" srcOrd="0" destOrd="0" presId="urn:microsoft.com/office/officeart/2008/layout/HorizontalMultiLevelHierarchy"/>
    <dgm:cxn modelId="{6DB770F5-C652-45DE-B6A3-9F285EB4D993}" type="presParOf" srcId="{EBF9AF89-6534-448A-AF87-93DC65BDBC16}" destId="{0D4D7417-F5BC-44DC-AF93-5E4B13DEB804}" srcOrd="1" destOrd="0" presId="urn:microsoft.com/office/officeart/2008/layout/HorizontalMultiLevelHierarchy"/>
    <dgm:cxn modelId="{61B15F29-EA5E-4FF5-A4B8-0888720A01A3}" type="presParOf" srcId="{0620670E-A28D-4911-9BF0-2D870918FB17}" destId="{9BD1F9BF-729E-407B-98A0-CE019762558D}" srcOrd="2" destOrd="0" presId="urn:microsoft.com/office/officeart/2008/layout/HorizontalMultiLevelHierarchy"/>
    <dgm:cxn modelId="{DAD8C574-6037-4295-8459-57809B03D00D}" type="presParOf" srcId="{9BD1F9BF-729E-407B-98A0-CE019762558D}" destId="{C4AE3842-8AFD-4B20-A93E-524BD9967C3D}" srcOrd="0" destOrd="0" presId="urn:microsoft.com/office/officeart/2008/layout/HorizontalMultiLevelHierarchy"/>
    <dgm:cxn modelId="{1AB30B9F-7C25-4D5C-90ED-C7FB832C12C0}" type="presParOf" srcId="{0620670E-A28D-4911-9BF0-2D870918FB17}" destId="{008B70D5-730F-4FC7-8425-35FDDA5207ED}" srcOrd="3" destOrd="0" presId="urn:microsoft.com/office/officeart/2008/layout/HorizontalMultiLevelHierarchy"/>
    <dgm:cxn modelId="{35B6F898-20B3-4161-82E3-3B26DC650BE9}" type="presParOf" srcId="{008B70D5-730F-4FC7-8425-35FDDA5207ED}" destId="{3831F082-52E9-4B03-B40D-CC382399E164}" srcOrd="0" destOrd="0" presId="urn:microsoft.com/office/officeart/2008/layout/HorizontalMultiLevelHierarchy"/>
    <dgm:cxn modelId="{F045102A-0B19-42D0-A2EB-77961F1A0C78}" type="presParOf" srcId="{008B70D5-730F-4FC7-8425-35FDDA5207ED}" destId="{C100D2FD-5D56-4D27-B5FE-9F30C567C84D}" srcOrd="1" destOrd="0" presId="urn:microsoft.com/office/officeart/2008/layout/HorizontalMultiLevelHierarchy"/>
    <dgm:cxn modelId="{3D18A9FA-1306-4D57-A411-4686FCD96232}" type="presParOf" srcId="{0620670E-A28D-4911-9BF0-2D870918FB17}" destId="{90272A6D-F34C-4A78-B76E-52EC371C0BEB}" srcOrd="4" destOrd="0" presId="urn:microsoft.com/office/officeart/2008/layout/HorizontalMultiLevelHierarchy"/>
    <dgm:cxn modelId="{DAEA2424-4DE5-4E06-B1A3-4FF6D748873D}" type="presParOf" srcId="{90272A6D-F34C-4A78-B76E-52EC371C0BEB}" destId="{4623A571-D4DD-4C66-9197-41E3D058692D}" srcOrd="0" destOrd="0" presId="urn:microsoft.com/office/officeart/2008/layout/HorizontalMultiLevelHierarchy"/>
    <dgm:cxn modelId="{28D6E2E6-F5BC-405F-A4D4-C749121A1E11}" type="presParOf" srcId="{0620670E-A28D-4911-9BF0-2D870918FB17}" destId="{88611B4F-A297-4739-871D-51375B6B934E}" srcOrd="5" destOrd="0" presId="urn:microsoft.com/office/officeart/2008/layout/HorizontalMultiLevelHierarchy"/>
    <dgm:cxn modelId="{0DAE9139-C951-4DB6-8BD5-2711BF288938}" type="presParOf" srcId="{88611B4F-A297-4739-871D-51375B6B934E}" destId="{0506CB83-A65B-4A8C-A999-8A4E09BE9F31}" srcOrd="0" destOrd="0" presId="urn:microsoft.com/office/officeart/2008/layout/HorizontalMultiLevelHierarchy"/>
    <dgm:cxn modelId="{2DE6B679-0183-4E46-B4D9-73D1058BF10D}" type="presParOf" srcId="{88611B4F-A297-4739-871D-51375B6B934E}" destId="{1136B45C-2087-4F5B-B46A-0EA462038FA6}" srcOrd="1" destOrd="0" presId="urn:microsoft.com/office/officeart/2008/layout/HorizontalMultiLevelHierarchy"/>
    <dgm:cxn modelId="{CB1CDA4A-8750-4AA9-B5B8-47327CC6D63E}" type="presParOf" srcId="{0620670E-A28D-4911-9BF0-2D870918FB17}" destId="{F1FE3488-86B8-4277-98DF-6CDEF562CCED}" srcOrd="6" destOrd="0" presId="urn:microsoft.com/office/officeart/2008/layout/HorizontalMultiLevelHierarchy"/>
    <dgm:cxn modelId="{75BFD618-05CE-4F08-9243-D53A8A44BA86}" type="presParOf" srcId="{F1FE3488-86B8-4277-98DF-6CDEF562CCED}" destId="{F38B21C0-6A9E-4AE5-8433-61FB7F177BF4}" srcOrd="0" destOrd="0" presId="urn:microsoft.com/office/officeart/2008/layout/HorizontalMultiLevelHierarchy"/>
    <dgm:cxn modelId="{F64AF90A-909E-4533-808A-F124DDABE83B}" type="presParOf" srcId="{0620670E-A28D-4911-9BF0-2D870918FB17}" destId="{521382DA-789D-48CC-B1B3-95AE01FCDAB4}" srcOrd="7" destOrd="0" presId="urn:microsoft.com/office/officeart/2008/layout/HorizontalMultiLevelHierarchy"/>
    <dgm:cxn modelId="{6D1E34CC-CAEE-4A79-8745-3AE260C2C16B}" type="presParOf" srcId="{521382DA-789D-48CC-B1B3-95AE01FCDAB4}" destId="{7F20554B-1A20-4E19-B1F4-6BC0AE440423}" srcOrd="0" destOrd="0" presId="urn:microsoft.com/office/officeart/2008/layout/HorizontalMultiLevelHierarchy"/>
    <dgm:cxn modelId="{15773DA1-E72C-4A4A-BAE5-1E756E663C84}" type="presParOf" srcId="{521382DA-789D-48CC-B1B3-95AE01FCDAB4}" destId="{79BACCE4-A079-45B6-BF28-91CA7E9A178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B5A8C2-0813-4384-8967-359281A15FAC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953414-895F-45DD-9814-C31125B7FBEB}">
      <dgm:prSet phldrT="[Metin]" custT="1"/>
      <dgm:spPr/>
      <dgm:t>
        <a:bodyPr/>
        <a:lstStyle/>
        <a:p>
          <a:r>
            <a:rPr lang="tr-TR" sz="1800" b="0" dirty="0" smtClean="0"/>
            <a:t>İSTİHADAM</a:t>
          </a:r>
          <a:endParaRPr lang="tr-TR" sz="1800" b="0" dirty="0"/>
        </a:p>
      </dgm:t>
    </dgm:pt>
    <dgm:pt modelId="{01DC7EE9-9176-4A16-B27A-2594826F8293}" type="parTrans" cxnId="{AEAE013D-6E59-4A29-98B0-FDDBDD8E8013}">
      <dgm:prSet/>
      <dgm:spPr/>
      <dgm:t>
        <a:bodyPr/>
        <a:lstStyle/>
        <a:p>
          <a:endParaRPr lang="tr-TR"/>
        </a:p>
      </dgm:t>
    </dgm:pt>
    <dgm:pt modelId="{7DB870AE-E0D2-45D3-A851-5DD061E48AE9}" type="sibTrans" cxnId="{AEAE013D-6E59-4A29-98B0-FDDBDD8E8013}">
      <dgm:prSet/>
      <dgm:spPr/>
      <dgm:t>
        <a:bodyPr/>
        <a:lstStyle/>
        <a:p>
          <a:endParaRPr lang="tr-TR"/>
        </a:p>
      </dgm:t>
    </dgm:pt>
    <dgm:pt modelId="{C71532CB-54D2-4445-8942-20DB96ADA020}">
      <dgm:prSet phldrT="[Metin]" custT="1"/>
      <dgm:spPr/>
      <dgm:t>
        <a:bodyPr/>
        <a:lstStyle/>
        <a:p>
          <a:r>
            <a:rPr lang="tr-TR" sz="2400" dirty="0" smtClean="0"/>
            <a:t>Dezavantajlı</a:t>
          </a:r>
        </a:p>
        <a:p>
          <a:r>
            <a:rPr lang="tr-TR" sz="2400" dirty="0" smtClean="0"/>
            <a:t>kesimler</a:t>
          </a:r>
          <a:endParaRPr lang="tr-TR" sz="2400" dirty="0"/>
        </a:p>
      </dgm:t>
    </dgm:pt>
    <dgm:pt modelId="{247F1AB1-4F6C-435F-B5B8-D3B0D5815743}" type="parTrans" cxnId="{539A3A6C-D7F3-4E21-BAC3-6065B30DFD88}">
      <dgm:prSet/>
      <dgm:spPr/>
      <dgm:t>
        <a:bodyPr/>
        <a:lstStyle/>
        <a:p>
          <a:endParaRPr lang="tr-TR"/>
        </a:p>
      </dgm:t>
    </dgm:pt>
    <dgm:pt modelId="{D16C433C-8EA4-4CAC-9087-0CA54C955BDA}" type="sibTrans" cxnId="{539A3A6C-D7F3-4E21-BAC3-6065B30DFD88}">
      <dgm:prSet/>
      <dgm:spPr/>
      <dgm:t>
        <a:bodyPr/>
        <a:lstStyle/>
        <a:p>
          <a:endParaRPr lang="tr-TR"/>
        </a:p>
      </dgm:t>
    </dgm:pt>
    <dgm:pt modelId="{A43DE2AC-D85D-40C4-AE69-61C604B5D0DF}">
      <dgm:prSet phldrT="[Metin]" custT="1"/>
      <dgm:spPr/>
      <dgm:t>
        <a:bodyPr/>
        <a:lstStyle/>
        <a:p>
          <a:r>
            <a:rPr lang="tr-TR" sz="2400" dirty="0" smtClean="0"/>
            <a:t>Genç</a:t>
          </a:r>
        </a:p>
        <a:p>
          <a:r>
            <a:rPr lang="tr-TR" sz="2400" dirty="0" smtClean="0"/>
            <a:t>işsizlik</a:t>
          </a:r>
          <a:endParaRPr lang="tr-TR" sz="2400" dirty="0"/>
        </a:p>
      </dgm:t>
    </dgm:pt>
    <dgm:pt modelId="{BD682139-A433-486A-9D4A-5F8A8C32250D}" type="parTrans" cxnId="{CFC06A39-7CD5-47B4-B434-C2ACC6AB4476}">
      <dgm:prSet/>
      <dgm:spPr/>
      <dgm:t>
        <a:bodyPr/>
        <a:lstStyle/>
        <a:p>
          <a:endParaRPr lang="tr-TR"/>
        </a:p>
      </dgm:t>
    </dgm:pt>
    <dgm:pt modelId="{A7B0EBF0-3812-403F-A95A-A9D3C1BE692C}" type="sibTrans" cxnId="{CFC06A39-7CD5-47B4-B434-C2ACC6AB4476}">
      <dgm:prSet/>
      <dgm:spPr/>
      <dgm:t>
        <a:bodyPr/>
        <a:lstStyle/>
        <a:p>
          <a:endParaRPr lang="tr-TR"/>
        </a:p>
      </dgm:t>
    </dgm:pt>
    <dgm:pt modelId="{E53E41EC-9673-4D4F-9599-8748A5AB129F}">
      <dgm:prSet phldrT="[Metin]" custT="1"/>
      <dgm:spPr/>
      <dgm:t>
        <a:bodyPr/>
        <a:lstStyle/>
        <a:p>
          <a:r>
            <a:rPr lang="tr-TR" sz="2400" dirty="0" smtClean="0"/>
            <a:t>Üretken beşeri sermaye</a:t>
          </a:r>
          <a:endParaRPr lang="tr-TR" sz="2400" dirty="0"/>
        </a:p>
      </dgm:t>
    </dgm:pt>
    <dgm:pt modelId="{97A4B43D-5712-42DE-A4B0-2A0E55C8BCBE}" type="parTrans" cxnId="{67606A5F-05CE-4BF2-B229-B0AAC3143760}">
      <dgm:prSet/>
      <dgm:spPr/>
      <dgm:t>
        <a:bodyPr/>
        <a:lstStyle/>
        <a:p>
          <a:endParaRPr lang="tr-TR"/>
        </a:p>
      </dgm:t>
    </dgm:pt>
    <dgm:pt modelId="{F603D1D3-CF27-455D-A160-8E4670BB7D45}" type="sibTrans" cxnId="{67606A5F-05CE-4BF2-B229-B0AAC3143760}">
      <dgm:prSet/>
      <dgm:spPr/>
      <dgm:t>
        <a:bodyPr/>
        <a:lstStyle/>
        <a:p>
          <a:endParaRPr lang="tr-TR"/>
        </a:p>
      </dgm:t>
    </dgm:pt>
    <dgm:pt modelId="{A5968EB4-19D3-4E96-A2AE-2EC1088F969E}">
      <dgm:prSet phldrT="[Metin]" custT="1"/>
      <dgm:spPr/>
      <dgm:t>
        <a:bodyPr/>
        <a:lstStyle/>
        <a:p>
          <a:r>
            <a:rPr lang="tr-TR" sz="2400" dirty="0" smtClean="0"/>
            <a:t>Mesleki bilgi ve beceri</a:t>
          </a:r>
          <a:endParaRPr lang="tr-TR" sz="2400" dirty="0"/>
        </a:p>
      </dgm:t>
    </dgm:pt>
    <dgm:pt modelId="{1725C4FF-D648-40BA-AA25-4548C42090A6}" type="parTrans" cxnId="{0883304B-7B06-4B7B-9B33-7EC4F9862F19}">
      <dgm:prSet/>
      <dgm:spPr/>
      <dgm:t>
        <a:bodyPr/>
        <a:lstStyle/>
        <a:p>
          <a:endParaRPr lang="tr-TR"/>
        </a:p>
      </dgm:t>
    </dgm:pt>
    <dgm:pt modelId="{1313BE8D-CE1A-404B-B643-91F71D230455}" type="sibTrans" cxnId="{0883304B-7B06-4B7B-9B33-7EC4F9862F19}">
      <dgm:prSet/>
      <dgm:spPr/>
      <dgm:t>
        <a:bodyPr/>
        <a:lstStyle/>
        <a:p>
          <a:endParaRPr lang="tr-TR"/>
        </a:p>
      </dgm:t>
    </dgm:pt>
    <dgm:pt modelId="{A807E2AF-F3BB-4D3B-BE70-F6A97FD37F5D}">
      <dgm:prSet/>
      <dgm:spPr/>
    </dgm:pt>
    <dgm:pt modelId="{64F37F09-B76E-4C41-A8B8-9FF6210AD066}" type="parTrans" cxnId="{63F53A1F-2A1D-466F-8CEB-1C559FA42A14}">
      <dgm:prSet/>
      <dgm:spPr/>
      <dgm:t>
        <a:bodyPr/>
        <a:lstStyle/>
        <a:p>
          <a:endParaRPr lang="tr-TR"/>
        </a:p>
      </dgm:t>
    </dgm:pt>
    <dgm:pt modelId="{2D24F05B-3F87-4EC9-8C84-27208F65BC5A}" type="sibTrans" cxnId="{63F53A1F-2A1D-466F-8CEB-1C559FA42A14}">
      <dgm:prSet/>
      <dgm:spPr/>
      <dgm:t>
        <a:bodyPr/>
        <a:lstStyle/>
        <a:p>
          <a:endParaRPr lang="tr-TR"/>
        </a:p>
      </dgm:t>
    </dgm:pt>
    <dgm:pt modelId="{F8B5FB64-16FB-4261-94F5-B2BC02B463E7}">
      <dgm:prSet/>
      <dgm:spPr/>
    </dgm:pt>
    <dgm:pt modelId="{FAF8FE2D-21A1-4813-9E72-C02FD91B2DB3}" type="parTrans" cxnId="{CA2FCDAA-5A0D-468A-BE1A-E468B97A0C82}">
      <dgm:prSet/>
      <dgm:spPr/>
      <dgm:t>
        <a:bodyPr/>
        <a:lstStyle/>
        <a:p>
          <a:endParaRPr lang="tr-TR"/>
        </a:p>
      </dgm:t>
    </dgm:pt>
    <dgm:pt modelId="{06CD910E-41CF-4308-A97B-3D16B89A5FBC}" type="sibTrans" cxnId="{CA2FCDAA-5A0D-468A-BE1A-E468B97A0C82}">
      <dgm:prSet/>
      <dgm:spPr/>
      <dgm:t>
        <a:bodyPr/>
        <a:lstStyle/>
        <a:p>
          <a:endParaRPr lang="tr-TR"/>
        </a:p>
      </dgm:t>
    </dgm:pt>
    <dgm:pt modelId="{324E64E9-2207-465D-8109-D45C5654600A}">
      <dgm:prSet/>
      <dgm:spPr/>
    </dgm:pt>
    <dgm:pt modelId="{B82F17C2-2F09-43E1-9F5C-6746C31C9CF3}" type="parTrans" cxnId="{785C03EF-8851-4498-9716-19C66A5FE7FB}">
      <dgm:prSet/>
      <dgm:spPr/>
      <dgm:t>
        <a:bodyPr/>
        <a:lstStyle/>
        <a:p>
          <a:endParaRPr lang="tr-TR"/>
        </a:p>
      </dgm:t>
    </dgm:pt>
    <dgm:pt modelId="{F579F866-776E-4C7C-920C-2A396BD251F0}" type="sibTrans" cxnId="{785C03EF-8851-4498-9716-19C66A5FE7FB}">
      <dgm:prSet/>
      <dgm:spPr/>
      <dgm:t>
        <a:bodyPr/>
        <a:lstStyle/>
        <a:p>
          <a:endParaRPr lang="tr-TR"/>
        </a:p>
      </dgm:t>
    </dgm:pt>
    <dgm:pt modelId="{7D05C5A3-B27D-4FCC-8356-E2A97FB45DE5}">
      <dgm:prSet phldrT="[Metin]" custT="1"/>
      <dgm:spPr/>
      <dgm:t>
        <a:bodyPr/>
        <a:lstStyle/>
        <a:p>
          <a:r>
            <a:rPr lang="tr-TR" sz="2400" dirty="0" smtClean="0"/>
            <a:t>Ekosistem</a:t>
          </a:r>
          <a:endParaRPr lang="tr-TR" sz="2400" dirty="0"/>
        </a:p>
      </dgm:t>
    </dgm:pt>
    <dgm:pt modelId="{B7577C9C-7688-4F5E-BF07-0D179793EF16}" type="parTrans" cxnId="{82B1F3D8-9E13-4681-9CF5-CD7097D63E40}">
      <dgm:prSet/>
      <dgm:spPr/>
      <dgm:t>
        <a:bodyPr/>
        <a:lstStyle/>
        <a:p>
          <a:endParaRPr lang="tr-TR"/>
        </a:p>
      </dgm:t>
    </dgm:pt>
    <dgm:pt modelId="{67EC998B-D365-4614-9333-5366259E1448}" type="sibTrans" cxnId="{82B1F3D8-9E13-4681-9CF5-CD7097D63E40}">
      <dgm:prSet/>
      <dgm:spPr/>
      <dgm:t>
        <a:bodyPr/>
        <a:lstStyle/>
        <a:p>
          <a:endParaRPr lang="tr-TR"/>
        </a:p>
      </dgm:t>
    </dgm:pt>
    <dgm:pt modelId="{6D62BE03-61C1-47A7-BC87-8D783178A4A4}" type="pres">
      <dgm:prSet presAssocID="{9FB5A8C2-0813-4384-8967-359281A15FA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83151EA-8188-47AD-8515-F81343CE15AC}" type="pres">
      <dgm:prSet presAssocID="{B8953414-895F-45DD-9814-C31125B7FBEB}" presName="centerShape" presStyleLbl="node0" presStyleIdx="0" presStyleCnt="1"/>
      <dgm:spPr/>
      <dgm:t>
        <a:bodyPr/>
        <a:lstStyle/>
        <a:p>
          <a:endParaRPr lang="tr-TR"/>
        </a:p>
      </dgm:t>
    </dgm:pt>
    <dgm:pt modelId="{D6ECB005-064C-4C3D-AAEC-8123502A0708}" type="pres">
      <dgm:prSet presAssocID="{247F1AB1-4F6C-435F-B5B8-D3B0D5815743}" presName="parTrans" presStyleLbl="sibTrans2D1" presStyleIdx="0" presStyleCnt="5"/>
      <dgm:spPr/>
    </dgm:pt>
    <dgm:pt modelId="{641AAE3D-5AAA-4353-9611-1EDAB0B9D5FA}" type="pres">
      <dgm:prSet presAssocID="{247F1AB1-4F6C-435F-B5B8-D3B0D5815743}" presName="connectorText" presStyleLbl="sibTrans2D1" presStyleIdx="0" presStyleCnt="5"/>
      <dgm:spPr/>
    </dgm:pt>
    <dgm:pt modelId="{86E83C3E-91B6-4B8F-ADBB-F76F062CF706}" type="pres">
      <dgm:prSet presAssocID="{C71532CB-54D2-4445-8942-20DB96ADA0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A62B19-A291-4362-A94C-75B8288907D4}" type="pres">
      <dgm:prSet presAssocID="{BD682139-A433-486A-9D4A-5F8A8C32250D}" presName="parTrans" presStyleLbl="sibTrans2D1" presStyleIdx="1" presStyleCnt="5"/>
      <dgm:spPr/>
    </dgm:pt>
    <dgm:pt modelId="{7B27B9A2-2A81-4F3C-B079-C45E18D6FFB2}" type="pres">
      <dgm:prSet presAssocID="{BD682139-A433-486A-9D4A-5F8A8C32250D}" presName="connectorText" presStyleLbl="sibTrans2D1" presStyleIdx="1" presStyleCnt="5"/>
      <dgm:spPr/>
    </dgm:pt>
    <dgm:pt modelId="{86BA2AAE-4274-4F94-85A5-9BFDB4D8110C}" type="pres">
      <dgm:prSet presAssocID="{A43DE2AC-D85D-40C4-AE69-61C604B5D0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6474FF-9373-4E8A-B241-2A635707172D}" type="pres">
      <dgm:prSet presAssocID="{97A4B43D-5712-42DE-A4B0-2A0E55C8BCBE}" presName="parTrans" presStyleLbl="sibTrans2D1" presStyleIdx="2" presStyleCnt="5"/>
      <dgm:spPr/>
    </dgm:pt>
    <dgm:pt modelId="{7ED3683E-4A29-4941-AE54-A83F30FBBA34}" type="pres">
      <dgm:prSet presAssocID="{97A4B43D-5712-42DE-A4B0-2A0E55C8BCBE}" presName="connectorText" presStyleLbl="sibTrans2D1" presStyleIdx="2" presStyleCnt="5"/>
      <dgm:spPr/>
    </dgm:pt>
    <dgm:pt modelId="{2D401976-BEA1-406B-854B-A9C659B47D37}" type="pres">
      <dgm:prSet presAssocID="{E53E41EC-9673-4D4F-9599-8748A5AB12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EDC79-EB64-47E3-B7CF-FCF286665859}" type="pres">
      <dgm:prSet presAssocID="{1725C4FF-D648-40BA-AA25-4548C42090A6}" presName="parTrans" presStyleLbl="sibTrans2D1" presStyleIdx="3" presStyleCnt="5"/>
      <dgm:spPr/>
    </dgm:pt>
    <dgm:pt modelId="{B94C0AA9-AD81-4FFB-95A4-1FF2E9743ED0}" type="pres">
      <dgm:prSet presAssocID="{1725C4FF-D648-40BA-AA25-4548C42090A6}" presName="connectorText" presStyleLbl="sibTrans2D1" presStyleIdx="3" presStyleCnt="5"/>
      <dgm:spPr/>
    </dgm:pt>
    <dgm:pt modelId="{DF5A4D72-DCBA-4837-BF22-5E5DBF6CFE48}" type="pres">
      <dgm:prSet presAssocID="{A5968EB4-19D3-4E96-A2AE-2EC1088F969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46F084-630B-45A9-A946-E5FB68277FE6}" type="pres">
      <dgm:prSet presAssocID="{B7577C9C-7688-4F5E-BF07-0D179793EF16}" presName="parTrans" presStyleLbl="sibTrans2D1" presStyleIdx="4" presStyleCnt="5"/>
      <dgm:spPr/>
    </dgm:pt>
    <dgm:pt modelId="{BE679A63-72FA-474C-A83F-62AAC2A1BE04}" type="pres">
      <dgm:prSet presAssocID="{B7577C9C-7688-4F5E-BF07-0D179793EF16}" presName="connectorText" presStyleLbl="sibTrans2D1" presStyleIdx="4" presStyleCnt="5"/>
      <dgm:spPr/>
    </dgm:pt>
    <dgm:pt modelId="{C281AE9C-1E48-4896-B198-4F6C10BC3580}" type="pres">
      <dgm:prSet presAssocID="{7D05C5A3-B27D-4FCC-8356-E2A97FB45DE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7606A5F-05CE-4BF2-B229-B0AAC3143760}" srcId="{B8953414-895F-45DD-9814-C31125B7FBEB}" destId="{E53E41EC-9673-4D4F-9599-8748A5AB129F}" srcOrd="2" destOrd="0" parTransId="{97A4B43D-5712-42DE-A4B0-2A0E55C8BCBE}" sibTransId="{F603D1D3-CF27-455D-A160-8E4670BB7D45}"/>
    <dgm:cxn modelId="{503E5D32-97A4-458A-861A-906DDABF76E8}" type="presOf" srcId="{A5968EB4-19D3-4E96-A2AE-2EC1088F969E}" destId="{DF5A4D72-DCBA-4837-BF22-5E5DBF6CFE48}" srcOrd="0" destOrd="0" presId="urn:microsoft.com/office/officeart/2005/8/layout/radial5"/>
    <dgm:cxn modelId="{C8A2DE49-E65B-4FC2-826A-229C3DCDB355}" type="presOf" srcId="{9FB5A8C2-0813-4384-8967-359281A15FAC}" destId="{6D62BE03-61C1-47A7-BC87-8D783178A4A4}" srcOrd="0" destOrd="0" presId="urn:microsoft.com/office/officeart/2005/8/layout/radial5"/>
    <dgm:cxn modelId="{28BA37A5-CFB1-4D09-AE25-5F14888D98EB}" type="presOf" srcId="{E53E41EC-9673-4D4F-9599-8748A5AB129F}" destId="{2D401976-BEA1-406B-854B-A9C659B47D37}" srcOrd="0" destOrd="0" presId="urn:microsoft.com/office/officeart/2005/8/layout/radial5"/>
    <dgm:cxn modelId="{0373FCCD-7645-43B2-AE8B-A44518D9709C}" type="presOf" srcId="{7D05C5A3-B27D-4FCC-8356-E2A97FB45DE5}" destId="{C281AE9C-1E48-4896-B198-4F6C10BC3580}" srcOrd="0" destOrd="0" presId="urn:microsoft.com/office/officeart/2005/8/layout/radial5"/>
    <dgm:cxn modelId="{E6C86224-4E17-499A-AF8D-1C651E4A8EFD}" type="presOf" srcId="{1725C4FF-D648-40BA-AA25-4548C42090A6}" destId="{B94C0AA9-AD81-4FFB-95A4-1FF2E9743ED0}" srcOrd="1" destOrd="0" presId="urn:microsoft.com/office/officeart/2005/8/layout/radial5"/>
    <dgm:cxn modelId="{6AE42AF0-40E9-4735-8E32-6F45DFD277C3}" type="presOf" srcId="{B8953414-895F-45DD-9814-C31125B7FBEB}" destId="{683151EA-8188-47AD-8515-F81343CE15AC}" srcOrd="0" destOrd="0" presId="urn:microsoft.com/office/officeart/2005/8/layout/radial5"/>
    <dgm:cxn modelId="{5CD14A37-33ED-4103-8C7F-F6326E6A19E0}" type="presOf" srcId="{1725C4FF-D648-40BA-AA25-4548C42090A6}" destId="{775EDC79-EB64-47E3-B7CF-FCF286665859}" srcOrd="0" destOrd="0" presId="urn:microsoft.com/office/officeart/2005/8/layout/radial5"/>
    <dgm:cxn modelId="{AEAE013D-6E59-4A29-98B0-FDDBDD8E8013}" srcId="{9FB5A8C2-0813-4384-8967-359281A15FAC}" destId="{B8953414-895F-45DD-9814-C31125B7FBEB}" srcOrd="0" destOrd="0" parTransId="{01DC7EE9-9176-4A16-B27A-2594826F8293}" sibTransId="{7DB870AE-E0D2-45D3-A851-5DD061E48AE9}"/>
    <dgm:cxn modelId="{539A3A6C-D7F3-4E21-BAC3-6065B30DFD88}" srcId="{B8953414-895F-45DD-9814-C31125B7FBEB}" destId="{C71532CB-54D2-4445-8942-20DB96ADA020}" srcOrd="0" destOrd="0" parTransId="{247F1AB1-4F6C-435F-B5B8-D3B0D5815743}" sibTransId="{D16C433C-8EA4-4CAC-9087-0CA54C955BDA}"/>
    <dgm:cxn modelId="{63F53A1F-2A1D-466F-8CEB-1C559FA42A14}" srcId="{9FB5A8C2-0813-4384-8967-359281A15FAC}" destId="{A807E2AF-F3BB-4D3B-BE70-F6A97FD37F5D}" srcOrd="1" destOrd="0" parTransId="{64F37F09-B76E-4C41-A8B8-9FF6210AD066}" sibTransId="{2D24F05B-3F87-4EC9-8C84-27208F65BC5A}"/>
    <dgm:cxn modelId="{CA2FCDAA-5A0D-468A-BE1A-E468B97A0C82}" srcId="{9FB5A8C2-0813-4384-8967-359281A15FAC}" destId="{F8B5FB64-16FB-4261-94F5-B2BC02B463E7}" srcOrd="2" destOrd="0" parTransId="{FAF8FE2D-21A1-4813-9E72-C02FD91B2DB3}" sibTransId="{06CD910E-41CF-4308-A97B-3D16B89A5FBC}"/>
    <dgm:cxn modelId="{1262E4EB-16B4-40E4-8FED-F6335E0E26A1}" type="presOf" srcId="{247F1AB1-4F6C-435F-B5B8-D3B0D5815743}" destId="{641AAE3D-5AAA-4353-9611-1EDAB0B9D5FA}" srcOrd="1" destOrd="0" presId="urn:microsoft.com/office/officeart/2005/8/layout/radial5"/>
    <dgm:cxn modelId="{1EFACFCB-5ACE-41C5-9051-3592FE897753}" type="presOf" srcId="{B7577C9C-7688-4F5E-BF07-0D179793EF16}" destId="{E146F084-630B-45A9-A946-E5FB68277FE6}" srcOrd="0" destOrd="0" presId="urn:microsoft.com/office/officeart/2005/8/layout/radial5"/>
    <dgm:cxn modelId="{FBBFDA3A-5C81-4511-B7D7-668F4E0A1E23}" type="presOf" srcId="{97A4B43D-5712-42DE-A4B0-2A0E55C8BCBE}" destId="{7ED3683E-4A29-4941-AE54-A83F30FBBA34}" srcOrd="1" destOrd="0" presId="urn:microsoft.com/office/officeart/2005/8/layout/radial5"/>
    <dgm:cxn modelId="{9CCADF7B-12C9-48E8-A162-B6EC1CC3CD1F}" type="presOf" srcId="{C71532CB-54D2-4445-8942-20DB96ADA020}" destId="{86E83C3E-91B6-4B8F-ADBB-F76F062CF706}" srcOrd="0" destOrd="0" presId="urn:microsoft.com/office/officeart/2005/8/layout/radial5"/>
    <dgm:cxn modelId="{7B496E1E-F891-4358-ABA4-DB54695445E5}" type="presOf" srcId="{A43DE2AC-D85D-40C4-AE69-61C604B5D0DF}" destId="{86BA2AAE-4274-4F94-85A5-9BFDB4D8110C}" srcOrd="0" destOrd="0" presId="urn:microsoft.com/office/officeart/2005/8/layout/radial5"/>
    <dgm:cxn modelId="{1A91CE09-C00D-4EC5-B558-852F5012077B}" type="presOf" srcId="{BD682139-A433-486A-9D4A-5F8A8C32250D}" destId="{7B27B9A2-2A81-4F3C-B079-C45E18D6FFB2}" srcOrd="1" destOrd="0" presId="urn:microsoft.com/office/officeart/2005/8/layout/radial5"/>
    <dgm:cxn modelId="{ED08CFB6-4FBE-4B79-9564-F72CA6270BCA}" type="presOf" srcId="{247F1AB1-4F6C-435F-B5B8-D3B0D5815743}" destId="{D6ECB005-064C-4C3D-AAEC-8123502A0708}" srcOrd="0" destOrd="0" presId="urn:microsoft.com/office/officeart/2005/8/layout/radial5"/>
    <dgm:cxn modelId="{0883304B-7B06-4B7B-9B33-7EC4F9862F19}" srcId="{B8953414-895F-45DD-9814-C31125B7FBEB}" destId="{A5968EB4-19D3-4E96-A2AE-2EC1088F969E}" srcOrd="3" destOrd="0" parTransId="{1725C4FF-D648-40BA-AA25-4548C42090A6}" sibTransId="{1313BE8D-CE1A-404B-B643-91F71D230455}"/>
    <dgm:cxn modelId="{79878B40-F67F-478C-AFB1-7FA99114CCC0}" type="presOf" srcId="{B7577C9C-7688-4F5E-BF07-0D179793EF16}" destId="{BE679A63-72FA-474C-A83F-62AAC2A1BE04}" srcOrd="1" destOrd="0" presId="urn:microsoft.com/office/officeart/2005/8/layout/radial5"/>
    <dgm:cxn modelId="{07DB38E2-3BFE-43A4-9D95-C0B5A82227C0}" type="presOf" srcId="{BD682139-A433-486A-9D4A-5F8A8C32250D}" destId="{99A62B19-A291-4362-A94C-75B8288907D4}" srcOrd="0" destOrd="0" presId="urn:microsoft.com/office/officeart/2005/8/layout/radial5"/>
    <dgm:cxn modelId="{785C03EF-8851-4498-9716-19C66A5FE7FB}" srcId="{9FB5A8C2-0813-4384-8967-359281A15FAC}" destId="{324E64E9-2207-465D-8109-D45C5654600A}" srcOrd="3" destOrd="0" parTransId="{B82F17C2-2F09-43E1-9F5C-6746C31C9CF3}" sibTransId="{F579F866-776E-4C7C-920C-2A396BD251F0}"/>
    <dgm:cxn modelId="{06B6F658-3083-429D-818C-87099414133A}" type="presOf" srcId="{97A4B43D-5712-42DE-A4B0-2A0E55C8BCBE}" destId="{306474FF-9373-4E8A-B241-2A635707172D}" srcOrd="0" destOrd="0" presId="urn:microsoft.com/office/officeart/2005/8/layout/radial5"/>
    <dgm:cxn modelId="{CFC06A39-7CD5-47B4-B434-C2ACC6AB4476}" srcId="{B8953414-895F-45DD-9814-C31125B7FBEB}" destId="{A43DE2AC-D85D-40C4-AE69-61C604B5D0DF}" srcOrd="1" destOrd="0" parTransId="{BD682139-A433-486A-9D4A-5F8A8C32250D}" sibTransId="{A7B0EBF0-3812-403F-A95A-A9D3C1BE692C}"/>
    <dgm:cxn modelId="{82B1F3D8-9E13-4681-9CF5-CD7097D63E40}" srcId="{B8953414-895F-45DD-9814-C31125B7FBEB}" destId="{7D05C5A3-B27D-4FCC-8356-E2A97FB45DE5}" srcOrd="4" destOrd="0" parTransId="{B7577C9C-7688-4F5E-BF07-0D179793EF16}" sibTransId="{67EC998B-D365-4614-9333-5366259E1448}"/>
    <dgm:cxn modelId="{E305C87E-3430-4844-B430-2446CFAF6CE1}" type="presParOf" srcId="{6D62BE03-61C1-47A7-BC87-8D783178A4A4}" destId="{683151EA-8188-47AD-8515-F81343CE15AC}" srcOrd="0" destOrd="0" presId="urn:microsoft.com/office/officeart/2005/8/layout/radial5"/>
    <dgm:cxn modelId="{830D4E4B-9A71-4F75-A26D-845528B8E422}" type="presParOf" srcId="{6D62BE03-61C1-47A7-BC87-8D783178A4A4}" destId="{D6ECB005-064C-4C3D-AAEC-8123502A0708}" srcOrd="1" destOrd="0" presId="urn:microsoft.com/office/officeart/2005/8/layout/radial5"/>
    <dgm:cxn modelId="{EF0441E1-0D4C-4AA9-B1DA-CBADF5F68F89}" type="presParOf" srcId="{D6ECB005-064C-4C3D-AAEC-8123502A0708}" destId="{641AAE3D-5AAA-4353-9611-1EDAB0B9D5FA}" srcOrd="0" destOrd="0" presId="urn:microsoft.com/office/officeart/2005/8/layout/radial5"/>
    <dgm:cxn modelId="{A771BE73-50D8-4C39-90D3-78BDB36D7E92}" type="presParOf" srcId="{6D62BE03-61C1-47A7-BC87-8D783178A4A4}" destId="{86E83C3E-91B6-4B8F-ADBB-F76F062CF706}" srcOrd="2" destOrd="0" presId="urn:microsoft.com/office/officeart/2005/8/layout/radial5"/>
    <dgm:cxn modelId="{64FBBD9C-C102-4F12-BB16-8E8822A0D13B}" type="presParOf" srcId="{6D62BE03-61C1-47A7-BC87-8D783178A4A4}" destId="{99A62B19-A291-4362-A94C-75B8288907D4}" srcOrd="3" destOrd="0" presId="urn:microsoft.com/office/officeart/2005/8/layout/radial5"/>
    <dgm:cxn modelId="{4FD95351-FCBF-451A-8B1F-5938AAD79214}" type="presParOf" srcId="{99A62B19-A291-4362-A94C-75B8288907D4}" destId="{7B27B9A2-2A81-4F3C-B079-C45E18D6FFB2}" srcOrd="0" destOrd="0" presId="urn:microsoft.com/office/officeart/2005/8/layout/radial5"/>
    <dgm:cxn modelId="{AF827FD6-03A0-42B4-8E76-774D41C8E8E1}" type="presParOf" srcId="{6D62BE03-61C1-47A7-BC87-8D783178A4A4}" destId="{86BA2AAE-4274-4F94-85A5-9BFDB4D8110C}" srcOrd="4" destOrd="0" presId="urn:microsoft.com/office/officeart/2005/8/layout/radial5"/>
    <dgm:cxn modelId="{ADD13376-23BB-472C-81BA-423072AD946F}" type="presParOf" srcId="{6D62BE03-61C1-47A7-BC87-8D783178A4A4}" destId="{306474FF-9373-4E8A-B241-2A635707172D}" srcOrd="5" destOrd="0" presId="urn:microsoft.com/office/officeart/2005/8/layout/radial5"/>
    <dgm:cxn modelId="{2ED61A01-C671-430D-BE6D-77E9CDE9EC56}" type="presParOf" srcId="{306474FF-9373-4E8A-B241-2A635707172D}" destId="{7ED3683E-4A29-4941-AE54-A83F30FBBA34}" srcOrd="0" destOrd="0" presId="urn:microsoft.com/office/officeart/2005/8/layout/radial5"/>
    <dgm:cxn modelId="{6E7943F2-E67D-465A-89AA-7D0F145E16C1}" type="presParOf" srcId="{6D62BE03-61C1-47A7-BC87-8D783178A4A4}" destId="{2D401976-BEA1-406B-854B-A9C659B47D37}" srcOrd="6" destOrd="0" presId="urn:microsoft.com/office/officeart/2005/8/layout/radial5"/>
    <dgm:cxn modelId="{86C85982-941A-4C0D-8B46-BD8432C6B079}" type="presParOf" srcId="{6D62BE03-61C1-47A7-BC87-8D783178A4A4}" destId="{775EDC79-EB64-47E3-B7CF-FCF286665859}" srcOrd="7" destOrd="0" presId="urn:microsoft.com/office/officeart/2005/8/layout/radial5"/>
    <dgm:cxn modelId="{59227FBF-183D-4771-B942-CD63C9D429E0}" type="presParOf" srcId="{775EDC79-EB64-47E3-B7CF-FCF286665859}" destId="{B94C0AA9-AD81-4FFB-95A4-1FF2E9743ED0}" srcOrd="0" destOrd="0" presId="urn:microsoft.com/office/officeart/2005/8/layout/radial5"/>
    <dgm:cxn modelId="{A51F925F-D540-46B3-A347-58208468B4D8}" type="presParOf" srcId="{6D62BE03-61C1-47A7-BC87-8D783178A4A4}" destId="{DF5A4D72-DCBA-4837-BF22-5E5DBF6CFE48}" srcOrd="8" destOrd="0" presId="urn:microsoft.com/office/officeart/2005/8/layout/radial5"/>
    <dgm:cxn modelId="{A8166211-7DD7-4793-9E9A-3181ACB04131}" type="presParOf" srcId="{6D62BE03-61C1-47A7-BC87-8D783178A4A4}" destId="{E146F084-630B-45A9-A946-E5FB68277FE6}" srcOrd="9" destOrd="0" presId="urn:microsoft.com/office/officeart/2005/8/layout/radial5"/>
    <dgm:cxn modelId="{64823ABC-0114-42BC-8537-F252EB0CA127}" type="presParOf" srcId="{E146F084-630B-45A9-A946-E5FB68277FE6}" destId="{BE679A63-72FA-474C-A83F-62AAC2A1BE04}" srcOrd="0" destOrd="0" presId="urn:microsoft.com/office/officeart/2005/8/layout/radial5"/>
    <dgm:cxn modelId="{647A1A68-E63C-45D4-B901-7403E784AD4F}" type="presParOf" srcId="{6D62BE03-61C1-47A7-BC87-8D783178A4A4}" destId="{C281AE9C-1E48-4896-B198-4F6C10BC358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B5A8C2-0813-4384-8967-359281A15FAC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953414-895F-45DD-9814-C31125B7FBEB}">
      <dgm:prSet phldrT="[Metin]" custT="1"/>
      <dgm:spPr/>
      <dgm:t>
        <a:bodyPr/>
        <a:lstStyle/>
        <a:p>
          <a:r>
            <a:rPr lang="tr-TR" sz="1800" b="0" dirty="0" smtClean="0"/>
            <a:t>SOSYAL GİRİŞİMCİLİK VE YENİLİK</a:t>
          </a:r>
          <a:endParaRPr lang="tr-TR" sz="1800" b="0" dirty="0"/>
        </a:p>
      </dgm:t>
    </dgm:pt>
    <dgm:pt modelId="{01DC7EE9-9176-4A16-B27A-2594826F8293}" type="parTrans" cxnId="{AEAE013D-6E59-4A29-98B0-FDDBDD8E8013}">
      <dgm:prSet/>
      <dgm:spPr/>
      <dgm:t>
        <a:bodyPr/>
        <a:lstStyle/>
        <a:p>
          <a:endParaRPr lang="tr-TR"/>
        </a:p>
      </dgm:t>
    </dgm:pt>
    <dgm:pt modelId="{7DB870AE-E0D2-45D3-A851-5DD061E48AE9}" type="sibTrans" cxnId="{AEAE013D-6E59-4A29-98B0-FDDBDD8E8013}">
      <dgm:prSet/>
      <dgm:spPr/>
      <dgm:t>
        <a:bodyPr/>
        <a:lstStyle/>
        <a:p>
          <a:endParaRPr lang="tr-TR"/>
        </a:p>
      </dgm:t>
    </dgm:pt>
    <dgm:pt modelId="{C71532CB-54D2-4445-8942-20DB96ADA020}">
      <dgm:prSet phldrT="[Metin]" custT="1"/>
      <dgm:spPr/>
      <dgm:t>
        <a:bodyPr/>
        <a:lstStyle/>
        <a:p>
          <a:r>
            <a:rPr lang="tr-TR" sz="2400" dirty="0" smtClean="0"/>
            <a:t>Sosyal girişimcilik</a:t>
          </a:r>
          <a:endParaRPr lang="tr-TR" sz="2400" dirty="0"/>
        </a:p>
      </dgm:t>
    </dgm:pt>
    <dgm:pt modelId="{247F1AB1-4F6C-435F-B5B8-D3B0D5815743}" type="parTrans" cxnId="{539A3A6C-D7F3-4E21-BAC3-6065B30DFD88}">
      <dgm:prSet/>
      <dgm:spPr/>
      <dgm:t>
        <a:bodyPr/>
        <a:lstStyle/>
        <a:p>
          <a:endParaRPr lang="tr-TR"/>
        </a:p>
      </dgm:t>
    </dgm:pt>
    <dgm:pt modelId="{D16C433C-8EA4-4CAC-9087-0CA54C955BDA}" type="sibTrans" cxnId="{539A3A6C-D7F3-4E21-BAC3-6065B30DFD88}">
      <dgm:prSet/>
      <dgm:spPr/>
      <dgm:t>
        <a:bodyPr/>
        <a:lstStyle/>
        <a:p>
          <a:endParaRPr lang="tr-TR"/>
        </a:p>
      </dgm:t>
    </dgm:pt>
    <dgm:pt modelId="{A43DE2AC-D85D-40C4-AE69-61C604B5D0DF}">
      <dgm:prSet phldrT="[Metin]" custT="1"/>
      <dgm:spPr/>
      <dgm:t>
        <a:bodyPr/>
        <a:lstStyle/>
        <a:p>
          <a:r>
            <a:rPr lang="tr-TR" sz="2400" dirty="0" smtClean="0"/>
            <a:t>Yenilik</a:t>
          </a:r>
          <a:endParaRPr lang="tr-TR" sz="2400" dirty="0"/>
        </a:p>
      </dgm:t>
    </dgm:pt>
    <dgm:pt modelId="{BD682139-A433-486A-9D4A-5F8A8C32250D}" type="parTrans" cxnId="{CFC06A39-7CD5-47B4-B434-C2ACC6AB4476}">
      <dgm:prSet/>
      <dgm:spPr/>
      <dgm:t>
        <a:bodyPr/>
        <a:lstStyle/>
        <a:p>
          <a:endParaRPr lang="tr-TR"/>
        </a:p>
      </dgm:t>
    </dgm:pt>
    <dgm:pt modelId="{A7B0EBF0-3812-403F-A95A-A9D3C1BE692C}" type="sibTrans" cxnId="{CFC06A39-7CD5-47B4-B434-C2ACC6AB4476}">
      <dgm:prSet/>
      <dgm:spPr/>
      <dgm:t>
        <a:bodyPr/>
        <a:lstStyle/>
        <a:p>
          <a:endParaRPr lang="tr-TR"/>
        </a:p>
      </dgm:t>
    </dgm:pt>
    <dgm:pt modelId="{E53E41EC-9673-4D4F-9599-8748A5AB129F}">
      <dgm:prSet phldrT="[Metin]" custT="1"/>
      <dgm:spPr/>
      <dgm:t>
        <a:bodyPr/>
        <a:lstStyle/>
        <a:p>
          <a:r>
            <a:rPr lang="tr-TR" sz="2400" dirty="0" smtClean="0"/>
            <a:t>Kuluçka merkezleri</a:t>
          </a:r>
          <a:endParaRPr lang="tr-TR" sz="2400" dirty="0"/>
        </a:p>
      </dgm:t>
    </dgm:pt>
    <dgm:pt modelId="{97A4B43D-5712-42DE-A4B0-2A0E55C8BCBE}" type="parTrans" cxnId="{67606A5F-05CE-4BF2-B229-B0AAC3143760}">
      <dgm:prSet/>
      <dgm:spPr/>
      <dgm:t>
        <a:bodyPr/>
        <a:lstStyle/>
        <a:p>
          <a:endParaRPr lang="tr-TR"/>
        </a:p>
      </dgm:t>
    </dgm:pt>
    <dgm:pt modelId="{F603D1D3-CF27-455D-A160-8E4670BB7D45}" type="sibTrans" cxnId="{67606A5F-05CE-4BF2-B229-B0AAC3143760}">
      <dgm:prSet/>
      <dgm:spPr/>
      <dgm:t>
        <a:bodyPr/>
        <a:lstStyle/>
        <a:p>
          <a:endParaRPr lang="tr-TR"/>
        </a:p>
      </dgm:t>
    </dgm:pt>
    <dgm:pt modelId="{A5968EB4-19D3-4E96-A2AE-2EC1088F969E}">
      <dgm:prSet phldrT="[Metin]" custT="1"/>
      <dgm:spPr/>
      <dgm:t>
        <a:bodyPr/>
        <a:lstStyle/>
        <a:p>
          <a:r>
            <a:rPr lang="tr-TR" sz="2400" dirty="0" smtClean="0"/>
            <a:t>Yeni Modeller</a:t>
          </a:r>
          <a:endParaRPr lang="tr-TR" sz="2400" dirty="0"/>
        </a:p>
      </dgm:t>
    </dgm:pt>
    <dgm:pt modelId="{1725C4FF-D648-40BA-AA25-4548C42090A6}" type="parTrans" cxnId="{0883304B-7B06-4B7B-9B33-7EC4F9862F19}">
      <dgm:prSet/>
      <dgm:spPr/>
      <dgm:t>
        <a:bodyPr/>
        <a:lstStyle/>
        <a:p>
          <a:endParaRPr lang="tr-TR"/>
        </a:p>
      </dgm:t>
    </dgm:pt>
    <dgm:pt modelId="{1313BE8D-CE1A-404B-B643-91F71D230455}" type="sibTrans" cxnId="{0883304B-7B06-4B7B-9B33-7EC4F9862F19}">
      <dgm:prSet/>
      <dgm:spPr/>
      <dgm:t>
        <a:bodyPr/>
        <a:lstStyle/>
        <a:p>
          <a:endParaRPr lang="tr-TR"/>
        </a:p>
      </dgm:t>
    </dgm:pt>
    <dgm:pt modelId="{A807E2AF-F3BB-4D3B-BE70-F6A97FD37F5D}">
      <dgm:prSet/>
      <dgm:spPr/>
    </dgm:pt>
    <dgm:pt modelId="{64F37F09-B76E-4C41-A8B8-9FF6210AD066}" type="parTrans" cxnId="{63F53A1F-2A1D-466F-8CEB-1C559FA42A14}">
      <dgm:prSet/>
      <dgm:spPr/>
      <dgm:t>
        <a:bodyPr/>
        <a:lstStyle/>
        <a:p>
          <a:endParaRPr lang="tr-TR"/>
        </a:p>
      </dgm:t>
    </dgm:pt>
    <dgm:pt modelId="{2D24F05B-3F87-4EC9-8C84-27208F65BC5A}" type="sibTrans" cxnId="{63F53A1F-2A1D-466F-8CEB-1C559FA42A14}">
      <dgm:prSet/>
      <dgm:spPr/>
      <dgm:t>
        <a:bodyPr/>
        <a:lstStyle/>
        <a:p>
          <a:endParaRPr lang="tr-TR"/>
        </a:p>
      </dgm:t>
    </dgm:pt>
    <dgm:pt modelId="{F8B5FB64-16FB-4261-94F5-B2BC02B463E7}">
      <dgm:prSet/>
      <dgm:spPr/>
    </dgm:pt>
    <dgm:pt modelId="{FAF8FE2D-21A1-4813-9E72-C02FD91B2DB3}" type="parTrans" cxnId="{CA2FCDAA-5A0D-468A-BE1A-E468B97A0C82}">
      <dgm:prSet/>
      <dgm:spPr/>
      <dgm:t>
        <a:bodyPr/>
        <a:lstStyle/>
        <a:p>
          <a:endParaRPr lang="tr-TR"/>
        </a:p>
      </dgm:t>
    </dgm:pt>
    <dgm:pt modelId="{06CD910E-41CF-4308-A97B-3D16B89A5FBC}" type="sibTrans" cxnId="{CA2FCDAA-5A0D-468A-BE1A-E468B97A0C82}">
      <dgm:prSet/>
      <dgm:spPr/>
      <dgm:t>
        <a:bodyPr/>
        <a:lstStyle/>
        <a:p>
          <a:endParaRPr lang="tr-TR"/>
        </a:p>
      </dgm:t>
    </dgm:pt>
    <dgm:pt modelId="{324E64E9-2207-465D-8109-D45C5654600A}">
      <dgm:prSet/>
      <dgm:spPr/>
    </dgm:pt>
    <dgm:pt modelId="{B82F17C2-2F09-43E1-9F5C-6746C31C9CF3}" type="parTrans" cxnId="{785C03EF-8851-4498-9716-19C66A5FE7FB}">
      <dgm:prSet/>
      <dgm:spPr/>
      <dgm:t>
        <a:bodyPr/>
        <a:lstStyle/>
        <a:p>
          <a:endParaRPr lang="tr-TR"/>
        </a:p>
      </dgm:t>
    </dgm:pt>
    <dgm:pt modelId="{F579F866-776E-4C7C-920C-2A396BD251F0}" type="sibTrans" cxnId="{785C03EF-8851-4498-9716-19C66A5FE7FB}">
      <dgm:prSet/>
      <dgm:spPr/>
      <dgm:t>
        <a:bodyPr/>
        <a:lstStyle/>
        <a:p>
          <a:endParaRPr lang="tr-TR"/>
        </a:p>
      </dgm:t>
    </dgm:pt>
    <dgm:pt modelId="{7D05C5A3-B27D-4FCC-8356-E2A97FB45DE5}">
      <dgm:prSet phldrT="[Metin]" custT="1"/>
      <dgm:spPr/>
      <dgm:t>
        <a:bodyPr/>
        <a:lstStyle/>
        <a:p>
          <a:r>
            <a:rPr lang="tr-TR" sz="2400" dirty="0" smtClean="0"/>
            <a:t>Sosyal</a:t>
          </a:r>
        </a:p>
        <a:p>
          <a:r>
            <a:rPr lang="tr-TR" sz="2400" dirty="0" smtClean="0"/>
            <a:t>laboratuvarlar</a:t>
          </a:r>
          <a:endParaRPr lang="tr-TR" sz="2400" dirty="0"/>
        </a:p>
      </dgm:t>
    </dgm:pt>
    <dgm:pt modelId="{B7577C9C-7688-4F5E-BF07-0D179793EF16}" type="parTrans" cxnId="{82B1F3D8-9E13-4681-9CF5-CD7097D63E40}">
      <dgm:prSet/>
      <dgm:spPr/>
      <dgm:t>
        <a:bodyPr/>
        <a:lstStyle/>
        <a:p>
          <a:endParaRPr lang="tr-TR"/>
        </a:p>
      </dgm:t>
    </dgm:pt>
    <dgm:pt modelId="{67EC998B-D365-4614-9333-5366259E1448}" type="sibTrans" cxnId="{82B1F3D8-9E13-4681-9CF5-CD7097D63E40}">
      <dgm:prSet/>
      <dgm:spPr/>
      <dgm:t>
        <a:bodyPr/>
        <a:lstStyle/>
        <a:p>
          <a:endParaRPr lang="tr-TR"/>
        </a:p>
      </dgm:t>
    </dgm:pt>
    <dgm:pt modelId="{6D62BE03-61C1-47A7-BC87-8D783178A4A4}" type="pres">
      <dgm:prSet presAssocID="{9FB5A8C2-0813-4384-8967-359281A15FA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83151EA-8188-47AD-8515-F81343CE15AC}" type="pres">
      <dgm:prSet presAssocID="{B8953414-895F-45DD-9814-C31125B7FBEB}" presName="centerShape" presStyleLbl="node0" presStyleIdx="0" presStyleCnt="1"/>
      <dgm:spPr/>
      <dgm:t>
        <a:bodyPr/>
        <a:lstStyle/>
        <a:p>
          <a:endParaRPr lang="tr-TR"/>
        </a:p>
      </dgm:t>
    </dgm:pt>
    <dgm:pt modelId="{D6ECB005-064C-4C3D-AAEC-8123502A0708}" type="pres">
      <dgm:prSet presAssocID="{247F1AB1-4F6C-435F-B5B8-D3B0D5815743}" presName="parTrans" presStyleLbl="sibTrans2D1" presStyleIdx="0" presStyleCnt="5"/>
      <dgm:spPr/>
    </dgm:pt>
    <dgm:pt modelId="{641AAE3D-5AAA-4353-9611-1EDAB0B9D5FA}" type="pres">
      <dgm:prSet presAssocID="{247F1AB1-4F6C-435F-B5B8-D3B0D5815743}" presName="connectorText" presStyleLbl="sibTrans2D1" presStyleIdx="0" presStyleCnt="5"/>
      <dgm:spPr/>
    </dgm:pt>
    <dgm:pt modelId="{86E83C3E-91B6-4B8F-ADBB-F76F062CF706}" type="pres">
      <dgm:prSet presAssocID="{C71532CB-54D2-4445-8942-20DB96ADA0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A62B19-A291-4362-A94C-75B8288907D4}" type="pres">
      <dgm:prSet presAssocID="{BD682139-A433-486A-9D4A-5F8A8C32250D}" presName="parTrans" presStyleLbl="sibTrans2D1" presStyleIdx="1" presStyleCnt="5"/>
      <dgm:spPr/>
    </dgm:pt>
    <dgm:pt modelId="{7B27B9A2-2A81-4F3C-B079-C45E18D6FFB2}" type="pres">
      <dgm:prSet presAssocID="{BD682139-A433-486A-9D4A-5F8A8C32250D}" presName="connectorText" presStyleLbl="sibTrans2D1" presStyleIdx="1" presStyleCnt="5"/>
      <dgm:spPr/>
    </dgm:pt>
    <dgm:pt modelId="{86BA2AAE-4274-4F94-85A5-9BFDB4D8110C}" type="pres">
      <dgm:prSet presAssocID="{A43DE2AC-D85D-40C4-AE69-61C604B5D0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6474FF-9373-4E8A-B241-2A635707172D}" type="pres">
      <dgm:prSet presAssocID="{97A4B43D-5712-42DE-A4B0-2A0E55C8BCBE}" presName="parTrans" presStyleLbl="sibTrans2D1" presStyleIdx="2" presStyleCnt="5"/>
      <dgm:spPr/>
    </dgm:pt>
    <dgm:pt modelId="{7ED3683E-4A29-4941-AE54-A83F30FBBA34}" type="pres">
      <dgm:prSet presAssocID="{97A4B43D-5712-42DE-A4B0-2A0E55C8BCBE}" presName="connectorText" presStyleLbl="sibTrans2D1" presStyleIdx="2" presStyleCnt="5"/>
      <dgm:spPr/>
    </dgm:pt>
    <dgm:pt modelId="{2D401976-BEA1-406B-854B-A9C659B47D37}" type="pres">
      <dgm:prSet presAssocID="{E53E41EC-9673-4D4F-9599-8748A5AB12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EDC79-EB64-47E3-B7CF-FCF286665859}" type="pres">
      <dgm:prSet presAssocID="{1725C4FF-D648-40BA-AA25-4548C42090A6}" presName="parTrans" presStyleLbl="sibTrans2D1" presStyleIdx="3" presStyleCnt="5"/>
      <dgm:spPr/>
    </dgm:pt>
    <dgm:pt modelId="{B94C0AA9-AD81-4FFB-95A4-1FF2E9743ED0}" type="pres">
      <dgm:prSet presAssocID="{1725C4FF-D648-40BA-AA25-4548C42090A6}" presName="connectorText" presStyleLbl="sibTrans2D1" presStyleIdx="3" presStyleCnt="5"/>
      <dgm:spPr/>
    </dgm:pt>
    <dgm:pt modelId="{DF5A4D72-DCBA-4837-BF22-5E5DBF6CFE48}" type="pres">
      <dgm:prSet presAssocID="{A5968EB4-19D3-4E96-A2AE-2EC1088F969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46F084-630B-45A9-A946-E5FB68277FE6}" type="pres">
      <dgm:prSet presAssocID="{B7577C9C-7688-4F5E-BF07-0D179793EF16}" presName="parTrans" presStyleLbl="sibTrans2D1" presStyleIdx="4" presStyleCnt="5"/>
      <dgm:spPr/>
    </dgm:pt>
    <dgm:pt modelId="{BE679A63-72FA-474C-A83F-62AAC2A1BE04}" type="pres">
      <dgm:prSet presAssocID="{B7577C9C-7688-4F5E-BF07-0D179793EF16}" presName="connectorText" presStyleLbl="sibTrans2D1" presStyleIdx="4" presStyleCnt="5"/>
      <dgm:spPr/>
    </dgm:pt>
    <dgm:pt modelId="{C281AE9C-1E48-4896-B198-4F6C10BC3580}" type="pres">
      <dgm:prSet presAssocID="{7D05C5A3-B27D-4FCC-8356-E2A97FB45DE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0A5B69F-93C0-466A-BB41-527814F670F6}" type="presOf" srcId="{A5968EB4-19D3-4E96-A2AE-2EC1088F969E}" destId="{DF5A4D72-DCBA-4837-BF22-5E5DBF6CFE48}" srcOrd="0" destOrd="0" presId="urn:microsoft.com/office/officeart/2005/8/layout/radial5"/>
    <dgm:cxn modelId="{785C03EF-8851-4498-9716-19C66A5FE7FB}" srcId="{9FB5A8C2-0813-4384-8967-359281A15FAC}" destId="{324E64E9-2207-465D-8109-D45C5654600A}" srcOrd="3" destOrd="0" parTransId="{B82F17C2-2F09-43E1-9F5C-6746C31C9CF3}" sibTransId="{F579F866-776E-4C7C-920C-2A396BD251F0}"/>
    <dgm:cxn modelId="{082F5E30-8885-42C1-BD1A-3E60090D7F43}" type="presOf" srcId="{B8953414-895F-45DD-9814-C31125B7FBEB}" destId="{683151EA-8188-47AD-8515-F81343CE15AC}" srcOrd="0" destOrd="0" presId="urn:microsoft.com/office/officeart/2005/8/layout/radial5"/>
    <dgm:cxn modelId="{573CDA6A-57FB-4157-9042-41FE14CD20E6}" type="presOf" srcId="{247F1AB1-4F6C-435F-B5B8-D3B0D5815743}" destId="{641AAE3D-5AAA-4353-9611-1EDAB0B9D5FA}" srcOrd="1" destOrd="0" presId="urn:microsoft.com/office/officeart/2005/8/layout/radial5"/>
    <dgm:cxn modelId="{6F1842F8-9AF1-4DBD-9153-2D9BACD0E8AA}" type="presOf" srcId="{BD682139-A433-486A-9D4A-5F8A8C32250D}" destId="{7B27B9A2-2A81-4F3C-B079-C45E18D6FFB2}" srcOrd="1" destOrd="0" presId="urn:microsoft.com/office/officeart/2005/8/layout/radial5"/>
    <dgm:cxn modelId="{91528CF6-F3DC-4B7B-AC7C-9917B180015D}" type="presOf" srcId="{97A4B43D-5712-42DE-A4B0-2A0E55C8BCBE}" destId="{7ED3683E-4A29-4941-AE54-A83F30FBBA34}" srcOrd="1" destOrd="0" presId="urn:microsoft.com/office/officeart/2005/8/layout/radial5"/>
    <dgm:cxn modelId="{0883304B-7B06-4B7B-9B33-7EC4F9862F19}" srcId="{B8953414-895F-45DD-9814-C31125B7FBEB}" destId="{A5968EB4-19D3-4E96-A2AE-2EC1088F969E}" srcOrd="3" destOrd="0" parTransId="{1725C4FF-D648-40BA-AA25-4548C42090A6}" sibTransId="{1313BE8D-CE1A-404B-B643-91F71D230455}"/>
    <dgm:cxn modelId="{CFC06A39-7CD5-47B4-B434-C2ACC6AB4476}" srcId="{B8953414-895F-45DD-9814-C31125B7FBEB}" destId="{A43DE2AC-D85D-40C4-AE69-61C604B5D0DF}" srcOrd="1" destOrd="0" parTransId="{BD682139-A433-486A-9D4A-5F8A8C32250D}" sibTransId="{A7B0EBF0-3812-403F-A95A-A9D3C1BE692C}"/>
    <dgm:cxn modelId="{66B4E3CB-B528-4B18-B9BE-27E7734239D2}" type="presOf" srcId="{BD682139-A433-486A-9D4A-5F8A8C32250D}" destId="{99A62B19-A291-4362-A94C-75B8288907D4}" srcOrd="0" destOrd="0" presId="urn:microsoft.com/office/officeart/2005/8/layout/radial5"/>
    <dgm:cxn modelId="{7853B3FB-C46C-45B9-BA45-8FA8AB317819}" type="presOf" srcId="{9FB5A8C2-0813-4384-8967-359281A15FAC}" destId="{6D62BE03-61C1-47A7-BC87-8D783178A4A4}" srcOrd="0" destOrd="0" presId="urn:microsoft.com/office/officeart/2005/8/layout/radial5"/>
    <dgm:cxn modelId="{CA2FCDAA-5A0D-468A-BE1A-E468B97A0C82}" srcId="{9FB5A8C2-0813-4384-8967-359281A15FAC}" destId="{F8B5FB64-16FB-4261-94F5-B2BC02B463E7}" srcOrd="2" destOrd="0" parTransId="{FAF8FE2D-21A1-4813-9E72-C02FD91B2DB3}" sibTransId="{06CD910E-41CF-4308-A97B-3D16B89A5FBC}"/>
    <dgm:cxn modelId="{C7C4FFA4-5A20-40EB-802C-2F942931BA26}" type="presOf" srcId="{97A4B43D-5712-42DE-A4B0-2A0E55C8BCBE}" destId="{306474FF-9373-4E8A-B241-2A635707172D}" srcOrd="0" destOrd="0" presId="urn:microsoft.com/office/officeart/2005/8/layout/radial5"/>
    <dgm:cxn modelId="{A551EF74-3453-4874-B2D1-05AEE2574E22}" type="presOf" srcId="{247F1AB1-4F6C-435F-B5B8-D3B0D5815743}" destId="{D6ECB005-064C-4C3D-AAEC-8123502A0708}" srcOrd="0" destOrd="0" presId="urn:microsoft.com/office/officeart/2005/8/layout/radial5"/>
    <dgm:cxn modelId="{EF22C7B2-3626-48D7-8DE7-DBCAA7EF1088}" type="presOf" srcId="{E53E41EC-9673-4D4F-9599-8748A5AB129F}" destId="{2D401976-BEA1-406B-854B-A9C659B47D37}" srcOrd="0" destOrd="0" presId="urn:microsoft.com/office/officeart/2005/8/layout/radial5"/>
    <dgm:cxn modelId="{67606A5F-05CE-4BF2-B229-B0AAC3143760}" srcId="{B8953414-895F-45DD-9814-C31125B7FBEB}" destId="{E53E41EC-9673-4D4F-9599-8748A5AB129F}" srcOrd="2" destOrd="0" parTransId="{97A4B43D-5712-42DE-A4B0-2A0E55C8BCBE}" sibTransId="{F603D1D3-CF27-455D-A160-8E4670BB7D45}"/>
    <dgm:cxn modelId="{35B5D88D-4DC1-4C48-B818-376302C5CBFC}" type="presOf" srcId="{C71532CB-54D2-4445-8942-20DB96ADA020}" destId="{86E83C3E-91B6-4B8F-ADBB-F76F062CF706}" srcOrd="0" destOrd="0" presId="urn:microsoft.com/office/officeart/2005/8/layout/radial5"/>
    <dgm:cxn modelId="{2FBB6DF5-5EBC-4850-9BA1-C43CE6E79B4B}" type="presOf" srcId="{A43DE2AC-D85D-40C4-AE69-61C604B5D0DF}" destId="{86BA2AAE-4274-4F94-85A5-9BFDB4D8110C}" srcOrd="0" destOrd="0" presId="urn:microsoft.com/office/officeart/2005/8/layout/radial5"/>
    <dgm:cxn modelId="{2381D199-6684-423F-9814-5578AA89AC95}" type="presOf" srcId="{7D05C5A3-B27D-4FCC-8356-E2A97FB45DE5}" destId="{C281AE9C-1E48-4896-B198-4F6C10BC3580}" srcOrd="0" destOrd="0" presId="urn:microsoft.com/office/officeart/2005/8/layout/radial5"/>
    <dgm:cxn modelId="{632CA4C1-F9C5-4423-8570-9C70935F310C}" type="presOf" srcId="{1725C4FF-D648-40BA-AA25-4548C42090A6}" destId="{775EDC79-EB64-47E3-B7CF-FCF286665859}" srcOrd="0" destOrd="0" presId="urn:microsoft.com/office/officeart/2005/8/layout/radial5"/>
    <dgm:cxn modelId="{63F53A1F-2A1D-466F-8CEB-1C559FA42A14}" srcId="{9FB5A8C2-0813-4384-8967-359281A15FAC}" destId="{A807E2AF-F3BB-4D3B-BE70-F6A97FD37F5D}" srcOrd="1" destOrd="0" parTransId="{64F37F09-B76E-4C41-A8B8-9FF6210AD066}" sibTransId="{2D24F05B-3F87-4EC9-8C84-27208F65BC5A}"/>
    <dgm:cxn modelId="{82B1F3D8-9E13-4681-9CF5-CD7097D63E40}" srcId="{B8953414-895F-45DD-9814-C31125B7FBEB}" destId="{7D05C5A3-B27D-4FCC-8356-E2A97FB45DE5}" srcOrd="4" destOrd="0" parTransId="{B7577C9C-7688-4F5E-BF07-0D179793EF16}" sibTransId="{67EC998B-D365-4614-9333-5366259E1448}"/>
    <dgm:cxn modelId="{FFBF39D7-3EA8-412F-AC72-AC4834EDCBAE}" type="presOf" srcId="{B7577C9C-7688-4F5E-BF07-0D179793EF16}" destId="{E146F084-630B-45A9-A946-E5FB68277FE6}" srcOrd="0" destOrd="0" presId="urn:microsoft.com/office/officeart/2005/8/layout/radial5"/>
    <dgm:cxn modelId="{6AD0FDA5-CF8E-4115-B79F-DBB08FA68904}" type="presOf" srcId="{B7577C9C-7688-4F5E-BF07-0D179793EF16}" destId="{BE679A63-72FA-474C-A83F-62AAC2A1BE04}" srcOrd="1" destOrd="0" presId="urn:microsoft.com/office/officeart/2005/8/layout/radial5"/>
    <dgm:cxn modelId="{AC6899A9-9727-4A22-8F22-80EBC9836633}" type="presOf" srcId="{1725C4FF-D648-40BA-AA25-4548C42090A6}" destId="{B94C0AA9-AD81-4FFB-95A4-1FF2E9743ED0}" srcOrd="1" destOrd="0" presId="urn:microsoft.com/office/officeart/2005/8/layout/radial5"/>
    <dgm:cxn modelId="{AEAE013D-6E59-4A29-98B0-FDDBDD8E8013}" srcId="{9FB5A8C2-0813-4384-8967-359281A15FAC}" destId="{B8953414-895F-45DD-9814-C31125B7FBEB}" srcOrd="0" destOrd="0" parTransId="{01DC7EE9-9176-4A16-B27A-2594826F8293}" sibTransId="{7DB870AE-E0D2-45D3-A851-5DD061E48AE9}"/>
    <dgm:cxn modelId="{539A3A6C-D7F3-4E21-BAC3-6065B30DFD88}" srcId="{B8953414-895F-45DD-9814-C31125B7FBEB}" destId="{C71532CB-54D2-4445-8942-20DB96ADA020}" srcOrd="0" destOrd="0" parTransId="{247F1AB1-4F6C-435F-B5B8-D3B0D5815743}" sibTransId="{D16C433C-8EA4-4CAC-9087-0CA54C955BDA}"/>
    <dgm:cxn modelId="{9D52DD5D-B87B-4F22-A9DF-ADF9895E2197}" type="presParOf" srcId="{6D62BE03-61C1-47A7-BC87-8D783178A4A4}" destId="{683151EA-8188-47AD-8515-F81343CE15AC}" srcOrd="0" destOrd="0" presId="urn:microsoft.com/office/officeart/2005/8/layout/radial5"/>
    <dgm:cxn modelId="{C684E5AD-D709-4DA7-8B0B-D781F35770B4}" type="presParOf" srcId="{6D62BE03-61C1-47A7-BC87-8D783178A4A4}" destId="{D6ECB005-064C-4C3D-AAEC-8123502A0708}" srcOrd="1" destOrd="0" presId="urn:microsoft.com/office/officeart/2005/8/layout/radial5"/>
    <dgm:cxn modelId="{7A22AC46-8D4B-4ADB-B3E0-41EE7591A436}" type="presParOf" srcId="{D6ECB005-064C-4C3D-AAEC-8123502A0708}" destId="{641AAE3D-5AAA-4353-9611-1EDAB0B9D5FA}" srcOrd="0" destOrd="0" presId="urn:microsoft.com/office/officeart/2005/8/layout/radial5"/>
    <dgm:cxn modelId="{35A246DD-7D6B-4B0B-86A1-C87A677699A6}" type="presParOf" srcId="{6D62BE03-61C1-47A7-BC87-8D783178A4A4}" destId="{86E83C3E-91B6-4B8F-ADBB-F76F062CF706}" srcOrd="2" destOrd="0" presId="urn:microsoft.com/office/officeart/2005/8/layout/radial5"/>
    <dgm:cxn modelId="{13167E6B-5A85-418F-8757-9C3E247FA7AF}" type="presParOf" srcId="{6D62BE03-61C1-47A7-BC87-8D783178A4A4}" destId="{99A62B19-A291-4362-A94C-75B8288907D4}" srcOrd="3" destOrd="0" presId="urn:microsoft.com/office/officeart/2005/8/layout/radial5"/>
    <dgm:cxn modelId="{8A0964D3-2080-4B09-8B2C-6B827D45CD38}" type="presParOf" srcId="{99A62B19-A291-4362-A94C-75B8288907D4}" destId="{7B27B9A2-2A81-4F3C-B079-C45E18D6FFB2}" srcOrd="0" destOrd="0" presId="urn:microsoft.com/office/officeart/2005/8/layout/radial5"/>
    <dgm:cxn modelId="{91004D86-6D43-4F10-A1AC-31B65A833382}" type="presParOf" srcId="{6D62BE03-61C1-47A7-BC87-8D783178A4A4}" destId="{86BA2AAE-4274-4F94-85A5-9BFDB4D8110C}" srcOrd="4" destOrd="0" presId="urn:microsoft.com/office/officeart/2005/8/layout/radial5"/>
    <dgm:cxn modelId="{64BF6C1F-DECC-427E-BE72-7AA4E915BFB7}" type="presParOf" srcId="{6D62BE03-61C1-47A7-BC87-8D783178A4A4}" destId="{306474FF-9373-4E8A-B241-2A635707172D}" srcOrd="5" destOrd="0" presId="urn:microsoft.com/office/officeart/2005/8/layout/radial5"/>
    <dgm:cxn modelId="{FEA320A6-8305-498B-B151-E1436F5CDFFF}" type="presParOf" srcId="{306474FF-9373-4E8A-B241-2A635707172D}" destId="{7ED3683E-4A29-4941-AE54-A83F30FBBA34}" srcOrd="0" destOrd="0" presId="urn:microsoft.com/office/officeart/2005/8/layout/radial5"/>
    <dgm:cxn modelId="{6E08F515-8D16-4653-9D42-E7160FE1A27C}" type="presParOf" srcId="{6D62BE03-61C1-47A7-BC87-8D783178A4A4}" destId="{2D401976-BEA1-406B-854B-A9C659B47D37}" srcOrd="6" destOrd="0" presId="urn:microsoft.com/office/officeart/2005/8/layout/radial5"/>
    <dgm:cxn modelId="{3AE0A17B-8A8A-49BB-B876-251C66AFAE85}" type="presParOf" srcId="{6D62BE03-61C1-47A7-BC87-8D783178A4A4}" destId="{775EDC79-EB64-47E3-B7CF-FCF286665859}" srcOrd="7" destOrd="0" presId="urn:microsoft.com/office/officeart/2005/8/layout/radial5"/>
    <dgm:cxn modelId="{73DA8957-BA1B-465B-9C87-46D59A2DCE44}" type="presParOf" srcId="{775EDC79-EB64-47E3-B7CF-FCF286665859}" destId="{B94C0AA9-AD81-4FFB-95A4-1FF2E9743ED0}" srcOrd="0" destOrd="0" presId="urn:microsoft.com/office/officeart/2005/8/layout/radial5"/>
    <dgm:cxn modelId="{FB84C1E6-0B15-46F3-A080-B7A729DA5D6C}" type="presParOf" srcId="{6D62BE03-61C1-47A7-BC87-8D783178A4A4}" destId="{DF5A4D72-DCBA-4837-BF22-5E5DBF6CFE48}" srcOrd="8" destOrd="0" presId="urn:microsoft.com/office/officeart/2005/8/layout/radial5"/>
    <dgm:cxn modelId="{5A3889CD-2ECC-48E5-9606-86C9D9FF78B3}" type="presParOf" srcId="{6D62BE03-61C1-47A7-BC87-8D783178A4A4}" destId="{E146F084-630B-45A9-A946-E5FB68277FE6}" srcOrd="9" destOrd="0" presId="urn:microsoft.com/office/officeart/2005/8/layout/radial5"/>
    <dgm:cxn modelId="{16AA2457-DF53-4060-A7D6-6666EEC22962}" type="presParOf" srcId="{E146F084-630B-45A9-A946-E5FB68277FE6}" destId="{BE679A63-72FA-474C-A83F-62AAC2A1BE04}" srcOrd="0" destOrd="0" presId="urn:microsoft.com/office/officeart/2005/8/layout/radial5"/>
    <dgm:cxn modelId="{E34BB0A7-71A2-4906-B9E1-96E1BCB4923F}" type="presParOf" srcId="{6D62BE03-61C1-47A7-BC87-8D783178A4A4}" destId="{C281AE9C-1E48-4896-B198-4F6C10BC358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B5A8C2-0813-4384-8967-359281A15FAC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953414-895F-45DD-9814-C31125B7FBEB}">
      <dgm:prSet phldrT="[Metin]" custT="1"/>
      <dgm:spPr/>
      <dgm:t>
        <a:bodyPr/>
        <a:lstStyle/>
        <a:p>
          <a:r>
            <a:rPr lang="tr-TR" sz="1800" b="0" dirty="0" smtClean="0"/>
            <a:t>SOSYAL SORUMLULUK</a:t>
          </a:r>
          <a:endParaRPr lang="tr-TR" sz="1800" b="0" dirty="0"/>
        </a:p>
      </dgm:t>
    </dgm:pt>
    <dgm:pt modelId="{01DC7EE9-9176-4A16-B27A-2594826F8293}" type="parTrans" cxnId="{AEAE013D-6E59-4A29-98B0-FDDBDD8E8013}">
      <dgm:prSet/>
      <dgm:spPr/>
      <dgm:t>
        <a:bodyPr/>
        <a:lstStyle/>
        <a:p>
          <a:endParaRPr lang="tr-TR"/>
        </a:p>
      </dgm:t>
    </dgm:pt>
    <dgm:pt modelId="{7DB870AE-E0D2-45D3-A851-5DD061E48AE9}" type="sibTrans" cxnId="{AEAE013D-6E59-4A29-98B0-FDDBDD8E8013}">
      <dgm:prSet/>
      <dgm:spPr/>
      <dgm:t>
        <a:bodyPr/>
        <a:lstStyle/>
        <a:p>
          <a:endParaRPr lang="tr-TR"/>
        </a:p>
      </dgm:t>
    </dgm:pt>
    <dgm:pt modelId="{C71532CB-54D2-4445-8942-20DB96ADA020}">
      <dgm:prSet phldrT="[Metin]" custT="1"/>
      <dgm:spPr/>
      <dgm:t>
        <a:bodyPr/>
        <a:lstStyle/>
        <a:p>
          <a:r>
            <a:rPr lang="tr-TR" sz="2200" b="0" dirty="0" smtClean="0"/>
            <a:t>Şirketlerin sosyal girişimleri</a:t>
          </a:r>
          <a:endParaRPr lang="tr-TR" sz="2200" dirty="0"/>
        </a:p>
      </dgm:t>
    </dgm:pt>
    <dgm:pt modelId="{247F1AB1-4F6C-435F-B5B8-D3B0D5815743}" type="parTrans" cxnId="{539A3A6C-D7F3-4E21-BAC3-6065B30DFD88}">
      <dgm:prSet/>
      <dgm:spPr/>
      <dgm:t>
        <a:bodyPr/>
        <a:lstStyle/>
        <a:p>
          <a:endParaRPr lang="tr-TR"/>
        </a:p>
      </dgm:t>
    </dgm:pt>
    <dgm:pt modelId="{D16C433C-8EA4-4CAC-9087-0CA54C955BDA}" type="sibTrans" cxnId="{539A3A6C-D7F3-4E21-BAC3-6065B30DFD88}">
      <dgm:prSet/>
      <dgm:spPr/>
      <dgm:t>
        <a:bodyPr/>
        <a:lstStyle/>
        <a:p>
          <a:endParaRPr lang="tr-TR"/>
        </a:p>
      </dgm:t>
    </dgm:pt>
    <dgm:pt modelId="{A43DE2AC-D85D-40C4-AE69-61C604B5D0DF}">
      <dgm:prSet phldrT="[Metin]" custT="1"/>
      <dgm:spPr/>
      <dgm:t>
        <a:bodyPr/>
        <a:lstStyle/>
        <a:p>
          <a:r>
            <a:rPr lang="tr-TR" sz="2400" dirty="0" smtClean="0"/>
            <a:t>Sosyal </a:t>
          </a:r>
          <a:r>
            <a:rPr lang="tr-TR" sz="2400" dirty="0" err="1" smtClean="0"/>
            <a:t>uygulamlar</a:t>
          </a:r>
          <a:endParaRPr lang="tr-TR" sz="2400" dirty="0"/>
        </a:p>
      </dgm:t>
    </dgm:pt>
    <dgm:pt modelId="{BD682139-A433-486A-9D4A-5F8A8C32250D}" type="parTrans" cxnId="{CFC06A39-7CD5-47B4-B434-C2ACC6AB4476}">
      <dgm:prSet/>
      <dgm:spPr/>
      <dgm:t>
        <a:bodyPr/>
        <a:lstStyle/>
        <a:p>
          <a:endParaRPr lang="tr-TR"/>
        </a:p>
      </dgm:t>
    </dgm:pt>
    <dgm:pt modelId="{A7B0EBF0-3812-403F-A95A-A9D3C1BE692C}" type="sibTrans" cxnId="{CFC06A39-7CD5-47B4-B434-C2ACC6AB4476}">
      <dgm:prSet/>
      <dgm:spPr/>
      <dgm:t>
        <a:bodyPr/>
        <a:lstStyle/>
        <a:p>
          <a:endParaRPr lang="tr-TR"/>
        </a:p>
      </dgm:t>
    </dgm:pt>
    <dgm:pt modelId="{E53E41EC-9673-4D4F-9599-8748A5AB129F}">
      <dgm:prSet phldrT="[Metin]" custT="1"/>
      <dgm:spPr/>
      <dgm:t>
        <a:bodyPr/>
        <a:lstStyle/>
        <a:p>
          <a:r>
            <a:rPr lang="tr-TR" sz="2200" dirty="0" smtClean="0"/>
            <a:t>Kuluçka merkezleri</a:t>
          </a:r>
          <a:endParaRPr lang="tr-TR" sz="2200" dirty="0"/>
        </a:p>
      </dgm:t>
    </dgm:pt>
    <dgm:pt modelId="{97A4B43D-5712-42DE-A4B0-2A0E55C8BCBE}" type="parTrans" cxnId="{67606A5F-05CE-4BF2-B229-B0AAC3143760}">
      <dgm:prSet/>
      <dgm:spPr/>
      <dgm:t>
        <a:bodyPr/>
        <a:lstStyle/>
        <a:p>
          <a:endParaRPr lang="tr-TR"/>
        </a:p>
      </dgm:t>
    </dgm:pt>
    <dgm:pt modelId="{F603D1D3-CF27-455D-A160-8E4670BB7D45}" type="sibTrans" cxnId="{67606A5F-05CE-4BF2-B229-B0AAC3143760}">
      <dgm:prSet/>
      <dgm:spPr/>
      <dgm:t>
        <a:bodyPr/>
        <a:lstStyle/>
        <a:p>
          <a:endParaRPr lang="tr-TR"/>
        </a:p>
      </dgm:t>
    </dgm:pt>
    <dgm:pt modelId="{A5968EB4-19D3-4E96-A2AE-2EC1088F969E}">
      <dgm:prSet phldrT="[Metin]" custT="1"/>
      <dgm:spPr/>
      <dgm:t>
        <a:bodyPr/>
        <a:lstStyle/>
        <a:p>
          <a:r>
            <a:rPr lang="tr-TR" sz="2400" dirty="0" smtClean="0"/>
            <a:t>Sosyal sorun çözümü</a:t>
          </a:r>
          <a:endParaRPr lang="tr-TR" sz="2400" dirty="0"/>
        </a:p>
      </dgm:t>
    </dgm:pt>
    <dgm:pt modelId="{1725C4FF-D648-40BA-AA25-4548C42090A6}" type="parTrans" cxnId="{0883304B-7B06-4B7B-9B33-7EC4F9862F19}">
      <dgm:prSet/>
      <dgm:spPr/>
      <dgm:t>
        <a:bodyPr/>
        <a:lstStyle/>
        <a:p>
          <a:endParaRPr lang="tr-TR"/>
        </a:p>
      </dgm:t>
    </dgm:pt>
    <dgm:pt modelId="{1313BE8D-CE1A-404B-B643-91F71D230455}" type="sibTrans" cxnId="{0883304B-7B06-4B7B-9B33-7EC4F9862F19}">
      <dgm:prSet/>
      <dgm:spPr/>
      <dgm:t>
        <a:bodyPr/>
        <a:lstStyle/>
        <a:p>
          <a:endParaRPr lang="tr-TR"/>
        </a:p>
      </dgm:t>
    </dgm:pt>
    <dgm:pt modelId="{A807E2AF-F3BB-4D3B-BE70-F6A97FD37F5D}">
      <dgm:prSet/>
      <dgm:spPr/>
    </dgm:pt>
    <dgm:pt modelId="{64F37F09-B76E-4C41-A8B8-9FF6210AD066}" type="parTrans" cxnId="{63F53A1F-2A1D-466F-8CEB-1C559FA42A14}">
      <dgm:prSet/>
      <dgm:spPr/>
      <dgm:t>
        <a:bodyPr/>
        <a:lstStyle/>
        <a:p>
          <a:endParaRPr lang="tr-TR"/>
        </a:p>
      </dgm:t>
    </dgm:pt>
    <dgm:pt modelId="{2D24F05B-3F87-4EC9-8C84-27208F65BC5A}" type="sibTrans" cxnId="{63F53A1F-2A1D-466F-8CEB-1C559FA42A14}">
      <dgm:prSet/>
      <dgm:spPr/>
      <dgm:t>
        <a:bodyPr/>
        <a:lstStyle/>
        <a:p>
          <a:endParaRPr lang="tr-TR"/>
        </a:p>
      </dgm:t>
    </dgm:pt>
    <dgm:pt modelId="{F8B5FB64-16FB-4261-94F5-B2BC02B463E7}">
      <dgm:prSet/>
      <dgm:spPr/>
    </dgm:pt>
    <dgm:pt modelId="{FAF8FE2D-21A1-4813-9E72-C02FD91B2DB3}" type="parTrans" cxnId="{CA2FCDAA-5A0D-468A-BE1A-E468B97A0C82}">
      <dgm:prSet/>
      <dgm:spPr/>
      <dgm:t>
        <a:bodyPr/>
        <a:lstStyle/>
        <a:p>
          <a:endParaRPr lang="tr-TR"/>
        </a:p>
      </dgm:t>
    </dgm:pt>
    <dgm:pt modelId="{06CD910E-41CF-4308-A97B-3D16B89A5FBC}" type="sibTrans" cxnId="{CA2FCDAA-5A0D-468A-BE1A-E468B97A0C82}">
      <dgm:prSet/>
      <dgm:spPr/>
      <dgm:t>
        <a:bodyPr/>
        <a:lstStyle/>
        <a:p>
          <a:endParaRPr lang="tr-TR"/>
        </a:p>
      </dgm:t>
    </dgm:pt>
    <dgm:pt modelId="{324E64E9-2207-465D-8109-D45C5654600A}">
      <dgm:prSet/>
      <dgm:spPr/>
    </dgm:pt>
    <dgm:pt modelId="{B82F17C2-2F09-43E1-9F5C-6746C31C9CF3}" type="parTrans" cxnId="{785C03EF-8851-4498-9716-19C66A5FE7FB}">
      <dgm:prSet/>
      <dgm:spPr/>
      <dgm:t>
        <a:bodyPr/>
        <a:lstStyle/>
        <a:p>
          <a:endParaRPr lang="tr-TR"/>
        </a:p>
      </dgm:t>
    </dgm:pt>
    <dgm:pt modelId="{F579F866-776E-4C7C-920C-2A396BD251F0}" type="sibTrans" cxnId="{785C03EF-8851-4498-9716-19C66A5FE7FB}">
      <dgm:prSet/>
      <dgm:spPr/>
      <dgm:t>
        <a:bodyPr/>
        <a:lstStyle/>
        <a:p>
          <a:endParaRPr lang="tr-TR"/>
        </a:p>
      </dgm:t>
    </dgm:pt>
    <dgm:pt modelId="{7D05C5A3-B27D-4FCC-8356-E2A97FB45DE5}">
      <dgm:prSet phldrT="[Metin]" custT="1"/>
      <dgm:spPr/>
      <dgm:t>
        <a:bodyPr/>
        <a:lstStyle/>
        <a:p>
          <a:r>
            <a:rPr lang="tr-TR" sz="2400" dirty="0" smtClean="0"/>
            <a:t>STK &amp; KOBİ İşbirliği</a:t>
          </a:r>
          <a:endParaRPr lang="tr-TR" sz="2400" dirty="0"/>
        </a:p>
      </dgm:t>
    </dgm:pt>
    <dgm:pt modelId="{B7577C9C-7688-4F5E-BF07-0D179793EF16}" type="parTrans" cxnId="{82B1F3D8-9E13-4681-9CF5-CD7097D63E40}">
      <dgm:prSet/>
      <dgm:spPr/>
      <dgm:t>
        <a:bodyPr/>
        <a:lstStyle/>
        <a:p>
          <a:endParaRPr lang="tr-TR"/>
        </a:p>
      </dgm:t>
    </dgm:pt>
    <dgm:pt modelId="{67EC998B-D365-4614-9333-5366259E1448}" type="sibTrans" cxnId="{82B1F3D8-9E13-4681-9CF5-CD7097D63E40}">
      <dgm:prSet/>
      <dgm:spPr/>
      <dgm:t>
        <a:bodyPr/>
        <a:lstStyle/>
        <a:p>
          <a:endParaRPr lang="tr-TR"/>
        </a:p>
      </dgm:t>
    </dgm:pt>
    <dgm:pt modelId="{6D62BE03-61C1-47A7-BC87-8D783178A4A4}" type="pres">
      <dgm:prSet presAssocID="{9FB5A8C2-0813-4384-8967-359281A15FA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83151EA-8188-47AD-8515-F81343CE15AC}" type="pres">
      <dgm:prSet presAssocID="{B8953414-895F-45DD-9814-C31125B7FBEB}" presName="centerShape" presStyleLbl="node0" presStyleIdx="0" presStyleCnt="1"/>
      <dgm:spPr/>
      <dgm:t>
        <a:bodyPr/>
        <a:lstStyle/>
        <a:p>
          <a:endParaRPr lang="tr-TR"/>
        </a:p>
      </dgm:t>
    </dgm:pt>
    <dgm:pt modelId="{D6ECB005-064C-4C3D-AAEC-8123502A0708}" type="pres">
      <dgm:prSet presAssocID="{247F1AB1-4F6C-435F-B5B8-D3B0D5815743}" presName="parTrans" presStyleLbl="sibTrans2D1" presStyleIdx="0" presStyleCnt="5"/>
      <dgm:spPr/>
    </dgm:pt>
    <dgm:pt modelId="{641AAE3D-5AAA-4353-9611-1EDAB0B9D5FA}" type="pres">
      <dgm:prSet presAssocID="{247F1AB1-4F6C-435F-B5B8-D3B0D5815743}" presName="connectorText" presStyleLbl="sibTrans2D1" presStyleIdx="0" presStyleCnt="5"/>
      <dgm:spPr/>
    </dgm:pt>
    <dgm:pt modelId="{86E83C3E-91B6-4B8F-ADBB-F76F062CF706}" type="pres">
      <dgm:prSet presAssocID="{C71532CB-54D2-4445-8942-20DB96ADA020}" presName="node" presStyleLbl="node1" presStyleIdx="0" presStyleCnt="5" custScaleX="1184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A62B19-A291-4362-A94C-75B8288907D4}" type="pres">
      <dgm:prSet presAssocID="{BD682139-A433-486A-9D4A-5F8A8C32250D}" presName="parTrans" presStyleLbl="sibTrans2D1" presStyleIdx="1" presStyleCnt="5"/>
      <dgm:spPr/>
    </dgm:pt>
    <dgm:pt modelId="{7B27B9A2-2A81-4F3C-B079-C45E18D6FFB2}" type="pres">
      <dgm:prSet presAssocID="{BD682139-A433-486A-9D4A-5F8A8C32250D}" presName="connectorText" presStyleLbl="sibTrans2D1" presStyleIdx="1" presStyleCnt="5"/>
      <dgm:spPr/>
    </dgm:pt>
    <dgm:pt modelId="{86BA2AAE-4274-4F94-85A5-9BFDB4D8110C}" type="pres">
      <dgm:prSet presAssocID="{A43DE2AC-D85D-40C4-AE69-61C604B5D0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6474FF-9373-4E8A-B241-2A635707172D}" type="pres">
      <dgm:prSet presAssocID="{97A4B43D-5712-42DE-A4B0-2A0E55C8BCBE}" presName="parTrans" presStyleLbl="sibTrans2D1" presStyleIdx="2" presStyleCnt="5"/>
      <dgm:spPr/>
    </dgm:pt>
    <dgm:pt modelId="{7ED3683E-4A29-4941-AE54-A83F30FBBA34}" type="pres">
      <dgm:prSet presAssocID="{97A4B43D-5712-42DE-A4B0-2A0E55C8BCBE}" presName="connectorText" presStyleLbl="sibTrans2D1" presStyleIdx="2" presStyleCnt="5"/>
      <dgm:spPr/>
    </dgm:pt>
    <dgm:pt modelId="{2D401976-BEA1-406B-854B-A9C659B47D37}" type="pres">
      <dgm:prSet presAssocID="{E53E41EC-9673-4D4F-9599-8748A5AB12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EDC79-EB64-47E3-B7CF-FCF286665859}" type="pres">
      <dgm:prSet presAssocID="{1725C4FF-D648-40BA-AA25-4548C42090A6}" presName="parTrans" presStyleLbl="sibTrans2D1" presStyleIdx="3" presStyleCnt="5"/>
      <dgm:spPr/>
    </dgm:pt>
    <dgm:pt modelId="{B94C0AA9-AD81-4FFB-95A4-1FF2E9743ED0}" type="pres">
      <dgm:prSet presAssocID="{1725C4FF-D648-40BA-AA25-4548C42090A6}" presName="connectorText" presStyleLbl="sibTrans2D1" presStyleIdx="3" presStyleCnt="5"/>
      <dgm:spPr/>
    </dgm:pt>
    <dgm:pt modelId="{DF5A4D72-DCBA-4837-BF22-5E5DBF6CFE48}" type="pres">
      <dgm:prSet presAssocID="{A5968EB4-19D3-4E96-A2AE-2EC1088F969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46F084-630B-45A9-A946-E5FB68277FE6}" type="pres">
      <dgm:prSet presAssocID="{B7577C9C-7688-4F5E-BF07-0D179793EF16}" presName="parTrans" presStyleLbl="sibTrans2D1" presStyleIdx="4" presStyleCnt="5"/>
      <dgm:spPr/>
    </dgm:pt>
    <dgm:pt modelId="{BE679A63-72FA-474C-A83F-62AAC2A1BE04}" type="pres">
      <dgm:prSet presAssocID="{B7577C9C-7688-4F5E-BF07-0D179793EF16}" presName="connectorText" presStyleLbl="sibTrans2D1" presStyleIdx="4" presStyleCnt="5"/>
      <dgm:spPr/>
    </dgm:pt>
    <dgm:pt modelId="{C281AE9C-1E48-4896-B198-4F6C10BC3580}" type="pres">
      <dgm:prSet presAssocID="{7D05C5A3-B27D-4FCC-8356-E2A97FB45DE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F373F66-D08F-4019-8E33-0F105D6BA2E1}" type="presOf" srcId="{247F1AB1-4F6C-435F-B5B8-D3B0D5815743}" destId="{D6ECB005-064C-4C3D-AAEC-8123502A0708}" srcOrd="0" destOrd="0" presId="urn:microsoft.com/office/officeart/2005/8/layout/radial5"/>
    <dgm:cxn modelId="{82B1F3D8-9E13-4681-9CF5-CD7097D63E40}" srcId="{B8953414-895F-45DD-9814-C31125B7FBEB}" destId="{7D05C5A3-B27D-4FCC-8356-E2A97FB45DE5}" srcOrd="4" destOrd="0" parTransId="{B7577C9C-7688-4F5E-BF07-0D179793EF16}" sibTransId="{67EC998B-D365-4614-9333-5366259E1448}"/>
    <dgm:cxn modelId="{67606A5F-05CE-4BF2-B229-B0AAC3143760}" srcId="{B8953414-895F-45DD-9814-C31125B7FBEB}" destId="{E53E41EC-9673-4D4F-9599-8748A5AB129F}" srcOrd="2" destOrd="0" parTransId="{97A4B43D-5712-42DE-A4B0-2A0E55C8BCBE}" sibTransId="{F603D1D3-CF27-455D-A160-8E4670BB7D45}"/>
    <dgm:cxn modelId="{C5DF2AFE-3E73-4766-B240-6CE86D72E0CA}" type="presOf" srcId="{E53E41EC-9673-4D4F-9599-8748A5AB129F}" destId="{2D401976-BEA1-406B-854B-A9C659B47D37}" srcOrd="0" destOrd="0" presId="urn:microsoft.com/office/officeart/2005/8/layout/radial5"/>
    <dgm:cxn modelId="{90FF4E4D-DA28-4F7D-9CB2-D2E332A145B8}" type="presOf" srcId="{97A4B43D-5712-42DE-A4B0-2A0E55C8BCBE}" destId="{7ED3683E-4A29-4941-AE54-A83F30FBBA34}" srcOrd="1" destOrd="0" presId="urn:microsoft.com/office/officeart/2005/8/layout/radial5"/>
    <dgm:cxn modelId="{A11C3B35-18B4-48CB-885F-E3AC4472BE0C}" type="presOf" srcId="{97A4B43D-5712-42DE-A4B0-2A0E55C8BCBE}" destId="{306474FF-9373-4E8A-B241-2A635707172D}" srcOrd="0" destOrd="0" presId="urn:microsoft.com/office/officeart/2005/8/layout/radial5"/>
    <dgm:cxn modelId="{683DF4B4-EF83-4B88-B6ED-28429FDBB3FF}" type="presOf" srcId="{BD682139-A433-486A-9D4A-5F8A8C32250D}" destId="{7B27B9A2-2A81-4F3C-B079-C45E18D6FFB2}" srcOrd="1" destOrd="0" presId="urn:microsoft.com/office/officeart/2005/8/layout/radial5"/>
    <dgm:cxn modelId="{AEAE013D-6E59-4A29-98B0-FDDBDD8E8013}" srcId="{9FB5A8C2-0813-4384-8967-359281A15FAC}" destId="{B8953414-895F-45DD-9814-C31125B7FBEB}" srcOrd="0" destOrd="0" parTransId="{01DC7EE9-9176-4A16-B27A-2594826F8293}" sibTransId="{7DB870AE-E0D2-45D3-A851-5DD061E48AE9}"/>
    <dgm:cxn modelId="{CA2FCDAA-5A0D-468A-BE1A-E468B97A0C82}" srcId="{9FB5A8C2-0813-4384-8967-359281A15FAC}" destId="{F8B5FB64-16FB-4261-94F5-B2BC02B463E7}" srcOrd="2" destOrd="0" parTransId="{FAF8FE2D-21A1-4813-9E72-C02FD91B2DB3}" sibTransId="{06CD910E-41CF-4308-A97B-3D16B89A5FBC}"/>
    <dgm:cxn modelId="{0883304B-7B06-4B7B-9B33-7EC4F9862F19}" srcId="{B8953414-895F-45DD-9814-C31125B7FBEB}" destId="{A5968EB4-19D3-4E96-A2AE-2EC1088F969E}" srcOrd="3" destOrd="0" parTransId="{1725C4FF-D648-40BA-AA25-4548C42090A6}" sibTransId="{1313BE8D-CE1A-404B-B643-91F71D230455}"/>
    <dgm:cxn modelId="{5C2E5501-D64F-43B6-BF29-CA5962913F90}" type="presOf" srcId="{C71532CB-54D2-4445-8942-20DB96ADA020}" destId="{86E83C3E-91B6-4B8F-ADBB-F76F062CF706}" srcOrd="0" destOrd="0" presId="urn:microsoft.com/office/officeart/2005/8/layout/radial5"/>
    <dgm:cxn modelId="{63F53A1F-2A1D-466F-8CEB-1C559FA42A14}" srcId="{9FB5A8C2-0813-4384-8967-359281A15FAC}" destId="{A807E2AF-F3BB-4D3B-BE70-F6A97FD37F5D}" srcOrd="1" destOrd="0" parTransId="{64F37F09-B76E-4C41-A8B8-9FF6210AD066}" sibTransId="{2D24F05B-3F87-4EC9-8C84-27208F65BC5A}"/>
    <dgm:cxn modelId="{EB0169A8-72F7-404C-A981-D53325CF6C06}" type="presOf" srcId="{B7577C9C-7688-4F5E-BF07-0D179793EF16}" destId="{E146F084-630B-45A9-A946-E5FB68277FE6}" srcOrd="0" destOrd="0" presId="urn:microsoft.com/office/officeart/2005/8/layout/radial5"/>
    <dgm:cxn modelId="{A8333AF3-971F-4B63-8476-15620E311BB5}" type="presOf" srcId="{247F1AB1-4F6C-435F-B5B8-D3B0D5815743}" destId="{641AAE3D-5AAA-4353-9611-1EDAB0B9D5FA}" srcOrd="1" destOrd="0" presId="urn:microsoft.com/office/officeart/2005/8/layout/radial5"/>
    <dgm:cxn modelId="{15DD1A84-DA34-4C78-BDC7-8FA5C615BE48}" type="presOf" srcId="{A43DE2AC-D85D-40C4-AE69-61C604B5D0DF}" destId="{86BA2AAE-4274-4F94-85A5-9BFDB4D8110C}" srcOrd="0" destOrd="0" presId="urn:microsoft.com/office/officeart/2005/8/layout/radial5"/>
    <dgm:cxn modelId="{785C03EF-8851-4498-9716-19C66A5FE7FB}" srcId="{9FB5A8C2-0813-4384-8967-359281A15FAC}" destId="{324E64E9-2207-465D-8109-D45C5654600A}" srcOrd="3" destOrd="0" parTransId="{B82F17C2-2F09-43E1-9F5C-6746C31C9CF3}" sibTransId="{F579F866-776E-4C7C-920C-2A396BD251F0}"/>
    <dgm:cxn modelId="{539A3A6C-D7F3-4E21-BAC3-6065B30DFD88}" srcId="{B8953414-895F-45DD-9814-C31125B7FBEB}" destId="{C71532CB-54D2-4445-8942-20DB96ADA020}" srcOrd="0" destOrd="0" parTransId="{247F1AB1-4F6C-435F-B5B8-D3B0D5815743}" sibTransId="{D16C433C-8EA4-4CAC-9087-0CA54C955BDA}"/>
    <dgm:cxn modelId="{CFC06A39-7CD5-47B4-B434-C2ACC6AB4476}" srcId="{B8953414-895F-45DD-9814-C31125B7FBEB}" destId="{A43DE2AC-D85D-40C4-AE69-61C604B5D0DF}" srcOrd="1" destOrd="0" parTransId="{BD682139-A433-486A-9D4A-5F8A8C32250D}" sibTransId="{A7B0EBF0-3812-403F-A95A-A9D3C1BE692C}"/>
    <dgm:cxn modelId="{D7C51FD3-8942-48D0-9336-BB5E264F567C}" type="presOf" srcId="{BD682139-A433-486A-9D4A-5F8A8C32250D}" destId="{99A62B19-A291-4362-A94C-75B8288907D4}" srcOrd="0" destOrd="0" presId="urn:microsoft.com/office/officeart/2005/8/layout/radial5"/>
    <dgm:cxn modelId="{002DA40A-0047-4B7E-A7CD-AD3068D2FA23}" type="presOf" srcId="{9FB5A8C2-0813-4384-8967-359281A15FAC}" destId="{6D62BE03-61C1-47A7-BC87-8D783178A4A4}" srcOrd="0" destOrd="0" presId="urn:microsoft.com/office/officeart/2005/8/layout/radial5"/>
    <dgm:cxn modelId="{77C66968-82E0-49D6-8CE7-131608006DC2}" type="presOf" srcId="{1725C4FF-D648-40BA-AA25-4548C42090A6}" destId="{775EDC79-EB64-47E3-B7CF-FCF286665859}" srcOrd="0" destOrd="0" presId="urn:microsoft.com/office/officeart/2005/8/layout/radial5"/>
    <dgm:cxn modelId="{18D5D365-F4A4-418D-AED8-EDB540C5496E}" type="presOf" srcId="{1725C4FF-D648-40BA-AA25-4548C42090A6}" destId="{B94C0AA9-AD81-4FFB-95A4-1FF2E9743ED0}" srcOrd="1" destOrd="0" presId="urn:microsoft.com/office/officeart/2005/8/layout/radial5"/>
    <dgm:cxn modelId="{E14374D4-BE0E-4BDA-B68F-11ED186A21E0}" type="presOf" srcId="{7D05C5A3-B27D-4FCC-8356-E2A97FB45DE5}" destId="{C281AE9C-1E48-4896-B198-4F6C10BC3580}" srcOrd="0" destOrd="0" presId="urn:microsoft.com/office/officeart/2005/8/layout/radial5"/>
    <dgm:cxn modelId="{01D0B80D-7B64-4CAA-A193-2C4E6DD7B42A}" type="presOf" srcId="{B7577C9C-7688-4F5E-BF07-0D179793EF16}" destId="{BE679A63-72FA-474C-A83F-62AAC2A1BE04}" srcOrd="1" destOrd="0" presId="urn:microsoft.com/office/officeart/2005/8/layout/radial5"/>
    <dgm:cxn modelId="{8A821C50-D46C-4F42-B9E4-E725D105F6B8}" type="presOf" srcId="{B8953414-895F-45DD-9814-C31125B7FBEB}" destId="{683151EA-8188-47AD-8515-F81343CE15AC}" srcOrd="0" destOrd="0" presId="urn:microsoft.com/office/officeart/2005/8/layout/radial5"/>
    <dgm:cxn modelId="{0F09CCE9-7AC3-41CB-B046-9C3AE80A3716}" type="presOf" srcId="{A5968EB4-19D3-4E96-A2AE-2EC1088F969E}" destId="{DF5A4D72-DCBA-4837-BF22-5E5DBF6CFE48}" srcOrd="0" destOrd="0" presId="urn:microsoft.com/office/officeart/2005/8/layout/radial5"/>
    <dgm:cxn modelId="{6274F80D-7CF3-4E5E-9B39-790CF2004724}" type="presParOf" srcId="{6D62BE03-61C1-47A7-BC87-8D783178A4A4}" destId="{683151EA-8188-47AD-8515-F81343CE15AC}" srcOrd="0" destOrd="0" presId="urn:microsoft.com/office/officeart/2005/8/layout/radial5"/>
    <dgm:cxn modelId="{F1A386FF-4BAA-43AF-AD81-CCF3C77A0B42}" type="presParOf" srcId="{6D62BE03-61C1-47A7-BC87-8D783178A4A4}" destId="{D6ECB005-064C-4C3D-AAEC-8123502A0708}" srcOrd="1" destOrd="0" presId="urn:microsoft.com/office/officeart/2005/8/layout/radial5"/>
    <dgm:cxn modelId="{E971580D-C6F8-4EBA-A79C-DF6DB6788739}" type="presParOf" srcId="{D6ECB005-064C-4C3D-AAEC-8123502A0708}" destId="{641AAE3D-5AAA-4353-9611-1EDAB0B9D5FA}" srcOrd="0" destOrd="0" presId="urn:microsoft.com/office/officeart/2005/8/layout/radial5"/>
    <dgm:cxn modelId="{888D1120-BC99-41A7-A40C-BDB378E89910}" type="presParOf" srcId="{6D62BE03-61C1-47A7-BC87-8D783178A4A4}" destId="{86E83C3E-91B6-4B8F-ADBB-F76F062CF706}" srcOrd="2" destOrd="0" presId="urn:microsoft.com/office/officeart/2005/8/layout/radial5"/>
    <dgm:cxn modelId="{5A9D473A-5CE5-4CBB-A24E-5700D29A49CD}" type="presParOf" srcId="{6D62BE03-61C1-47A7-BC87-8D783178A4A4}" destId="{99A62B19-A291-4362-A94C-75B8288907D4}" srcOrd="3" destOrd="0" presId="urn:microsoft.com/office/officeart/2005/8/layout/radial5"/>
    <dgm:cxn modelId="{746B470D-C89C-44B9-B34E-CABA1286A8C3}" type="presParOf" srcId="{99A62B19-A291-4362-A94C-75B8288907D4}" destId="{7B27B9A2-2A81-4F3C-B079-C45E18D6FFB2}" srcOrd="0" destOrd="0" presId="urn:microsoft.com/office/officeart/2005/8/layout/radial5"/>
    <dgm:cxn modelId="{9AAB0BE9-97F6-4393-ADAE-64AFF46B5556}" type="presParOf" srcId="{6D62BE03-61C1-47A7-BC87-8D783178A4A4}" destId="{86BA2AAE-4274-4F94-85A5-9BFDB4D8110C}" srcOrd="4" destOrd="0" presId="urn:microsoft.com/office/officeart/2005/8/layout/radial5"/>
    <dgm:cxn modelId="{A65E5CA1-3D69-4E07-8A0B-127849CDC9A3}" type="presParOf" srcId="{6D62BE03-61C1-47A7-BC87-8D783178A4A4}" destId="{306474FF-9373-4E8A-B241-2A635707172D}" srcOrd="5" destOrd="0" presId="urn:microsoft.com/office/officeart/2005/8/layout/radial5"/>
    <dgm:cxn modelId="{2F81F2DC-7783-4724-9130-2269F3156D5D}" type="presParOf" srcId="{306474FF-9373-4E8A-B241-2A635707172D}" destId="{7ED3683E-4A29-4941-AE54-A83F30FBBA34}" srcOrd="0" destOrd="0" presId="urn:microsoft.com/office/officeart/2005/8/layout/radial5"/>
    <dgm:cxn modelId="{EFDA6435-192F-4A36-AE9F-91B63CBDB045}" type="presParOf" srcId="{6D62BE03-61C1-47A7-BC87-8D783178A4A4}" destId="{2D401976-BEA1-406B-854B-A9C659B47D37}" srcOrd="6" destOrd="0" presId="urn:microsoft.com/office/officeart/2005/8/layout/radial5"/>
    <dgm:cxn modelId="{445A644B-0E4D-4546-A5DA-4451E1A66C33}" type="presParOf" srcId="{6D62BE03-61C1-47A7-BC87-8D783178A4A4}" destId="{775EDC79-EB64-47E3-B7CF-FCF286665859}" srcOrd="7" destOrd="0" presId="urn:microsoft.com/office/officeart/2005/8/layout/radial5"/>
    <dgm:cxn modelId="{79431406-C476-4278-8266-32115D361EEB}" type="presParOf" srcId="{775EDC79-EB64-47E3-B7CF-FCF286665859}" destId="{B94C0AA9-AD81-4FFB-95A4-1FF2E9743ED0}" srcOrd="0" destOrd="0" presId="urn:microsoft.com/office/officeart/2005/8/layout/radial5"/>
    <dgm:cxn modelId="{9C4F29FE-F4B0-437F-9254-5C9FB3B2453C}" type="presParOf" srcId="{6D62BE03-61C1-47A7-BC87-8D783178A4A4}" destId="{DF5A4D72-DCBA-4837-BF22-5E5DBF6CFE48}" srcOrd="8" destOrd="0" presId="urn:microsoft.com/office/officeart/2005/8/layout/radial5"/>
    <dgm:cxn modelId="{DEB64146-EC16-4B15-B574-98F43FB41B95}" type="presParOf" srcId="{6D62BE03-61C1-47A7-BC87-8D783178A4A4}" destId="{E146F084-630B-45A9-A946-E5FB68277FE6}" srcOrd="9" destOrd="0" presId="urn:microsoft.com/office/officeart/2005/8/layout/radial5"/>
    <dgm:cxn modelId="{05A73DF5-9B4B-4D0C-8824-4F381134E51A}" type="presParOf" srcId="{E146F084-630B-45A9-A946-E5FB68277FE6}" destId="{BE679A63-72FA-474C-A83F-62AAC2A1BE04}" srcOrd="0" destOrd="0" presId="urn:microsoft.com/office/officeart/2005/8/layout/radial5"/>
    <dgm:cxn modelId="{4526205C-4D70-4CE8-A585-C41A1D62DF05}" type="presParOf" srcId="{6D62BE03-61C1-47A7-BC87-8D783178A4A4}" destId="{C281AE9C-1E48-4896-B198-4F6C10BC358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B5A8C2-0813-4384-8967-359281A15FAC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953414-895F-45DD-9814-C31125B7FBEB}">
      <dgm:prSet phldrT="[Metin]" custT="1"/>
      <dgm:spPr/>
      <dgm:t>
        <a:bodyPr/>
        <a:lstStyle/>
        <a:p>
          <a:r>
            <a:rPr lang="tr-TR" sz="1800" b="0" dirty="0" smtClean="0"/>
            <a:t>SOSYAL İÇERME</a:t>
          </a:r>
          <a:endParaRPr lang="tr-TR" sz="1800" b="0" dirty="0"/>
        </a:p>
      </dgm:t>
    </dgm:pt>
    <dgm:pt modelId="{01DC7EE9-9176-4A16-B27A-2594826F8293}" type="parTrans" cxnId="{AEAE013D-6E59-4A29-98B0-FDDBDD8E8013}">
      <dgm:prSet/>
      <dgm:spPr/>
      <dgm:t>
        <a:bodyPr/>
        <a:lstStyle/>
        <a:p>
          <a:endParaRPr lang="tr-TR"/>
        </a:p>
      </dgm:t>
    </dgm:pt>
    <dgm:pt modelId="{7DB870AE-E0D2-45D3-A851-5DD061E48AE9}" type="sibTrans" cxnId="{AEAE013D-6E59-4A29-98B0-FDDBDD8E8013}">
      <dgm:prSet/>
      <dgm:spPr/>
      <dgm:t>
        <a:bodyPr/>
        <a:lstStyle/>
        <a:p>
          <a:endParaRPr lang="tr-TR"/>
        </a:p>
      </dgm:t>
    </dgm:pt>
    <dgm:pt modelId="{C71532CB-54D2-4445-8942-20DB96ADA020}">
      <dgm:prSet phldrT="[Metin]" custT="1"/>
      <dgm:spPr/>
      <dgm:t>
        <a:bodyPr/>
        <a:lstStyle/>
        <a:p>
          <a:r>
            <a:rPr lang="tr-TR" sz="2200" dirty="0" smtClean="0"/>
            <a:t>Sosyal bütünleşme</a:t>
          </a:r>
          <a:endParaRPr lang="tr-TR" sz="2200" dirty="0"/>
        </a:p>
      </dgm:t>
    </dgm:pt>
    <dgm:pt modelId="{247F1AB1-4F6C-435F-B5B8-D3B0D5815743}" type="parTrans" cxnId="{539A3A6C-D7F3-4E21-BAC3-6065B30DFD88}">
      <dgm:prSet/>
      <dgm:spPr/>
      <dgm:t>
        <a:bodyPr/>
        <a:lstStyle/>
        <a:p>
          <a:endParaRPr lang="tr-TR"/>
        </a:p>
      </dgm:t>
    </dgm:pt>
    <dgm:pt modelId="{D16C433C-8EA4-4CAC-9087-0CA54C955BDA}" type="sibTrans" cxnId="{539A3A6C-D7F3-4E21-BAC3-6065B30DFD88}">
      <dgm:prSet/>
      <dgm:spPr/>
      <dgm:t>
        <a:bodyPr/>
        <a:lstStyle/>
        <a:p>
          <a:endParaRPr lang="tr-TR"/>
        </a:p>
      </dgm:t>
    </dgm:pt>
    <dgm:pt modelId="{A43DE2AC-D85D-40C4-AE69-61C604B5D0DF}">
      <dgm:prSet phldrT="[Metin]" custT="1"/>
      <dgm:spPr/>
      <dgm:t>
        <a:bodyPr/>
        <a:lstStyle/>
        <a:p>
          <a:r>
            <a:rPr lang="tr-TR" sz="2400" b="0" dirty="0" smtClean="0"/>
            <a:t>Hizmet artırımı</a:t>
          </a:r>
          <a:endParaRPr lang="tr-TR" sz="2400" dirty="0"/>
        </a:p>
      </dgm:t>
    </dgm:pt>
    <dgm:pt modelId="{BD682139-A433-486A-9D4A-5F8A8C32250D}" type="parTrans" cxnId="{CFC06A39-7CD5-47B4-B434-C2ACC6AB4476}">
      <dgm:prSet/>
      <dgm:spPr/>
      <dgm:t>
        <a:bodyPr/>
        <a:lstStyle/>
        <a:p>
          <a:endParaRPr lang="tr-TR"/>
        </a:p>
      </dgm:t>
    </dgm:pt>
    <dgm:pt modelId="{A7B0EBF0-3812-403F-A95A-A9D3C1BE692C}" type="sibTrans" cxnId="{CFC06A39-7CD5-47B4-B434-C2ACC6AB4476}">
      <dgm:prSet/>
      <dgm:spPr/>
      <dgm:t>
        <a:bodyPr/>
        <a:lstStyle/>
        <a:p>
          <a:endParaRPr lang="tr-TR"/>
        </a:p>
      </dgm:t>
    </dgm:pt>
    <dgm:pt modelId="{E53E41EC-9673-4D4F-9599-8748A5AB129F}">
      <dgm:prSet phldrT="[Metin]" custT="1"/>
      <dgm:spPr/>
      <dgm:t>
        <a:bodyPr/>
        <a:lstStyle/>
        <a:p>
          <a:r>
            <a:rPr lang="tr-TR" sz="2400" dirty="0" smtClean="0"/>
            <a:t>Fırsatlardan yararlanma </a:t>
          </a:r>
          <a:endParaRPr lang="tr-TR" sz="2400" dirty="0"/>
        </a:p>
      </dgm:t>
    </dgm:pt>
    <dgm:pt modelId="{97A4B43D-5712-42DE-A4B0-2A0E55C8BCBE}" type="parTrans" cxnId="{67606A5F-05CE-4BF2-B229-B0AAC3143760}">
      <dgm:prSet/>
      <dgm:spPr/>
      <dgm:t>
        <a:bodyPr/>
        <a:lstStyle/>
        <a:p>
          <a:endParaRPr lang="tr-TR"/>
        </a:p>
      </dgm:t>
    </dgm:pt>
    <dgm:pt modelId="{F603D1D3-CF27-455D-A160-8E4670BB7D45}" type="sibTrans" cxnId="{67606A5F-05CE-4BF2-B229-B0AAC3143760}">
      <dgm:prSet/>
      <dgm:spPr/>
      <dgm:t>
        <a:bodyPr/>
        <a:lstStyle/>
        <a:p>
          <a:endParaRPr lang="tr-TR"/>
        </a:p>
      </dgm:t>
    </dgm:pt>
    <dgm:pt modelId="{A5968EB4-19D3-4E96-A2AE-2EC1088F969E}">
      <dgm:prSet phldrT="[Metin]" custT="1"/>
      <dgm:spPr/>
      <dgm:t>
        <a:bodyPr/>
        <a:lstStyle/>
        <a:p>
          <a:r>
            <a:rPr lang="tr-TR" sz="2400" dirty="0" smtClean="0"/>
            <a:t>Sosyal kaynaşma</a:t>
          </a:r>
          <a:endParaRPr lang="tr-TR" sz="2400" dirty="0"/>
        </a:p>
      </dgm:t>
    </dgm:pt>
    <dgm:pt modelId="{1725C4FF-D648-40BA-AA25-4548C42090A6}" type="parTrans" cxnId="{0883304B-7B06-4B7B-9B33-7EC4F9862F19}">
      <dgm:prSet/>
      <dgm:spPr/>
      <dgm:t>
        <a:bodyPr/>
        <a:lstStyle/>
        <a:p>
          <a:endParaRPr lang="tr-TR"/>
        </a:p>
      </dgm:t>
    </dgm:pt>
    <dgm:pt modelId="{1313BE8D-CE1A-404B-B643-91F71D230455}" type="sibTrans" cxnId="{0883304B-7B06-4B7B-9B33-7EC4F9862F19}">
      <dgm:prSet/>
      <dgm:spPr/>
      <dgm:t>
        <a:bodyPr/>
        <a:lstStyle/>
        <a:p>
          <a:endParaRPr lang="tr-TR"/>
        </a:p>
      </dgm:t>
    </dgm:pt>
    <dgm:pt modelId="{A807E2AF-F3BB-4D3B-BE70-F6A97FD37F5D}">
      <dgm:prSet/>
      <dgm:spPr/>
    </dgm:pt>
    <dgm:pt modelId="{64F37F09-B76E-4C41-A8B8-9FF6210AD066}" type="parTrans" cxnId="{63F53A1F-2A1D-466F-8CEB-1C559FA42A14}">
      <dgm:prSet/>
      <dgm:spPr/>
      <dgm:t>
        <a:bodyPr/>
        <a:lstStyle/>
        <a:p>
          <a:endParaRPr lang="tr-TR"/>
        </a:p>
      </dgm:t>
    </dgm:pt>
    <dgm:pt modelId="{2D24F05B-3F87-4EC9-8C84-27208F65BC5A}" type="sibTrans" cxnId="{63F53A1F-2A1D-466F-8CEB-1C559FA42A14}">
      <dgm:prSet/>
      <dgm:spPr/>
      <dgm:t>
        <a:bodyPr/>
        <a:lstStyle/>
        <a:p>
          <a:endParaRPr lang="tr-TR"/>
        </a:p>
      </dgm:t>
    </dgm:pt>
    <dgm:pt modelId="{F8B5FB64-16FB-4261-94F5-B2BC02B463E7}">
      <dgm:prSet/>
      <dgm:spPr/>
    </dgm:pt>
    <dgm:pt modelId="{FAF8FE2D-21A1-4813-9E72-C02FD91B2DB3}" type="parTrans" cxnId="{CA2FCDAA-5A0D-468A-BE1A-E468B97A0C82}">
      <dgm:prSet/>
      <dgm:spPr/>
      <dgm:t>
        <a:bodyPr/>
        <a:lstStyle/>
        <a:p>
          <a:endParaRPr lang="tr-TR"/>
        </a:p>
      </dgm:t>
    </dgm:pt>
    <dgm:pt modelId="{06CD910E-41CF-4308-A97B-3D16B89A5FBC}" type="sibTrans" cxnId="{CA2FCDAA-5A0D-468A-BE1A-E468B97A0C82}">
      <dgm:prSet/>
      <dgm:spPr/>
      <dgm:t>
        <a:bodyPr/>
        <a:lstStyle/>
        <a:p>
          <a:endParaRPr lang="tr-TR"/>
        </a:p>
      </dgm:t>
    </dgm:pt>
    <dgm:pt modelId="{324E64E9-2207-465D-8109-D45C5654600A}">
      <dgm:prSet/>
      <dgm:spPr/>
    </dgm:pt>
    <dgm:pt modelId="{B82F17C2-2F09-43E1-9F5C-6746C31C9CF3}" type="parTrans" cxnId="{785C03EF-8851-4498-9716-19C66A5FE7FB}">
      <dgm:prSet/>
      <dgm:spPr/>
      <dgm:t>
        <a:bodyPr/>
        <a:lstStyle/>
        <a:p>
          <a:endParaRPr lang="tr-TR"/>
        </a:p>
      </dgm:t>
    </dgm:pt>
    <dgm:pt modelId="{F579F866-776E-4C7C-920C-2A396BD251F0}" type="sibTrans" cxnId="{785C03EF-8851-4498-9716-19C66A5FE7FB}">
      <dgm:prSet/>
      <dgm:spPr/>
      <dgm:t>
        <a:bodyPr/>
        <a:lstStyle/>
        <a:p>
          <a:endParaRPr lang="tr-TR"/>
        </a:p>
      </dgm:t>
    </dgm:pt>
    <dgm:pt modelId="{7D05C5A3-B27D-4FCC-8356-E2A97FB45DE5}">
      <dgm:prSet phldrT="[Metin]" custT="1"/>
      <dgm:spPr/>
      <dgm:t>
        <a:bodyPr/>
        <a:lstStyle/>
        <a:p>
          <a:r>
            <a:rPr lang="tr-TR" sz="2400" dirty="0" smtClean="0"/>
            <a:t>Dışlanmayı azaltma</a:t>
          </a:r>
          <a:endParaRPr lang="tr-TR" sz="2400" dirty="0"/>
        </a:p>
      </dgm:t>
    </dgm:pt>
    <dgm:pt modelId="{B7577C9C-7688-4F5E-BF07-0D179793EF16}" type="parTrans" cxnId="{82B1F3D8-9E13-4681-9CF5-CD7097D63E40}">
      <dgm:prSet/>
      <dgm:spPr/>
      <dgm:t>
        <a:bodyPr/>
        <a:lstStyle/>
        <a:p>
          <a:endParaRPr lang="tr-TR"/>
        </a:p>
      </dgm:t>
    </dgm:pt>
    <dgm:pt modelId="{67EC998B-D365-4614-9333-5366259E1448}" type="sibTrans" cxnId="{82B1F3D8-9E13-4681-9CF5-CD7097D63E40}">
      <dgm:prSet/>
      <dgm:spPr/>
      <dgm:t>
        <a:bodyPr/>
        <a:lstStyle/>
        <a:p>
          <a:endParaRPr lang="tr-TR"/>
        </a:p>
      </dgm:t>
    </dgm:pt>
    <dgm:pt modelId="{6D62BE03-61C1-47A7-BC87-8D783178A4A4}" type="pres">
      <dgm:prSet presAssocID="{9FB5A8C2-0813-4384-8967-359281A15FA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83151EA-8188-47AD-8515-F81343CE15AC}" type="pres">
      <dgm:prSet presAssocID="{B8953414-895F-45DD-9814-C31125B7FBEB}" presName="centerShape" presStyleLbl="node0" presStyleIdx="0" presStyleCnt="1"/>
      <dgm:spPr/>
      <dgm:t>
        <a:bodyPr/>
        <a:lstStyle/>
        <a:p>
          <a:endParaRPr lang="tr-TR"/>
        </a:p>
      </dgm:t>
    </dgm:pt>
    <dgm:pt modelId="{D6ECB005-064C-4C3D-AAEC-8123502A0708}" type="pres">
      <dgm:prSet presAssocID="{247F1AB1-4F6C-435F-B5B8-D3B0D5815743}" presName="parTrans" presStyleLbl="sibTrans2D1" presStyleIdx="0" presStyleCnt="5"/>
      <dgm:spPr/>
    </dgm:pt>
    <dgm:pt modelId="{641AAE3D-5AAA-4353-9611-1EDAB0B9D5FA}" type="pres">
      <dgm:prSet presAssocID="{247F1AB1-4F6C-435F-B5B8-D3B0D5815743}" presName="connectorText" presStyleLbl="sibTrans2D1" presStyleIdx="0" presStyleCnt="5"/>
      <dgm:spPr/>
    </dgm:pt>
    <dgm:pt modelId="{86E83C3E-91B6-4B8F-ADBB-F76F062CF706}" type="pres">
      <dgm:prSet presAssocID="{C71532CB-54D2-4445-8942-20DB96ADA020}" presName="node" presStyleLbl="node1" presStyleIdx="0" presStyleCnt="5" custScaleX="1184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A62B19-A291-4362-A94C-75B8288907D4}" type="pres">
      <dgm:prSet presAssocID="{BD682139-A433-486A-9D4A-5F8A8C32250D}" presName="parTrans" presStyleLbl="sibTrans2D1" presStyleIdx="1" presStyleCnt="5"/>
      <dgm:spPr/>
    </dgm:pt>
    <dgm:pt modelId="{7B27B9A2-2A81-4F3C-B079-C45E18D6FFB2}" type="pres">
      <dgm:prSet presAssocID="{BD682139-A433-486A-9D4A-5F8A8C32250D}" presName="connectorText" presStyleLbl="sibTrans2D1" presStyleIdx="1" presStyleCnt="5"/>
      <dgm:spPr/>
    </dgm:pt>
    <dgm:pt modelId="{86BA2AAE-4274-4F94-85A5-9BFDB4D8110C}" type="pres">
      <dgm:prSet presAssocID="{A43DE2AC-D85D-40C4-AE69-61C604B5D0DF}" presName="node" presStyleLbl="node1" presStyleIdx="1" presStyleCnt="5" custScaleX="1070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6474FF-9373-4E8A-B241-2A635707172D}" type="pres">
      <dgm:prSet presAssocID="{97A4B43D-5712-42DE-A4B0-2A0E55C8BCBE}" presName="parTrans" presStyleLbl="sibTrans2D1" presStyleIdx="2" presStyleCnt="5"/>
      <dgm:spPr/>
    </dgm:pt>
    <dgm:pt modelId="{7ED3683E-4A29-4941-AE54-A83F30FBBA34}" type="pres">
      <dgm:prSet presAssocID="{97A4B43D-5712-42DE-A4B0-2A0E55C8BCBE}" presName="connectorText" presStyleLbl="sibTrans2D1" presStyleIdx="2" presStyleCnt="5"/>
      <dgm:spPr/>
    </dgm:pt>
    <dgm:pt modelId="{2D401976-BEA1-406B-854B-A9C659B47D37}" type="pres">
      <dgm:prSet presAssocID="{E53E41EC-9673-4D4F-9599-8748A5AB12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EDC79-EB64-47E3-B7CF-FCF286665859}" type="pres">
      <dgm:prSet presAssocID="{1725C4FF-D648-40BA-AA25-4548C42090A6}" presName="parTrans" presStyleLbl="sibTrans2D1" presStyleIdx="3" presStyleCnt="5"/>
      <dgm:spPr/>
    </dgm:pt>
    <dgm:pt modelId="{B94C0AA9-AD81-4FFB-95A4-1FF2E9743ED0}" type="pres">
      <dgm:prSet presAssocID="{1725C4FF-D648-40BA-AA25-4548C42090A6}" presName="connectorText" presStyleLbl="sibTrans2D1" presStyleIdx="3" presStyleCnt="5"/>
      <dgm:spPr/>
    </dgm:pt>
    <dgm:pt modelId="{DF5A4D72-DCBA-4837-BF22-5E5DBF6CFE48}" type="pres">
      <dgm:prSet presAssocID="{A5968EB4-19D3-4E96-A2AE-2EC1088F969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46F084-630B-45A9-A946-E5FB68277FE6}" type="pres">
      <dgm:prSet presAssocID="{B7577C9C-7688-4F5E-BF07-0D179793EF16}" presName="parTrans" presStyleLbl="sibTrans2D1" presStyleIdx="4" presStyleCnt="5"/>
      <dgm:spPr/>
    </dgm:pt>
    <dgm:pt modelId="{BE679A63-72FA-474C-A83F-62AAC2A1BE04}" type="pres">
      <dgm:prSet presAssocID="{B7577C9C-7688-4F5E-BF07-0D179793EF16}" presName="connectorText" presStyleLbl="sibTrans2D1" presStyleIdx="4" presStyleCnt="5"/>
      <dgm:spPr/>
    </dgm:pt>
    <dgm:pt modelId="{C281AE9C-1E48-4896-B198-4F6C10BC3580}" type="pres">
      <dgm:prSet presAssocID="{7D05C5A3-B27D-4FCC-8356-E2A97FB45DE5}" presName="node" presStyleLbl="node1" presStyleIdx="4" presStyleCnt="5" custScaleX="1113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8893B11-D776-4FC1-9E93-8877E635129D}" type="presOf" srcId="{247F1AB1-4F6C-435F-B5B8-D3B0D5815743}" destId="{641AAE3D-5AAA-4353-9611-1EDAB0B9D5FA}" srcOrd="1" destOrd="0" presId="urn:microsoft.com/office/officeart/2005/8/layout/radial5"/>
    <dgm:cxn modelId="{785C03EF-8851-4498-9716-19C66A5FE7FB}" srcId="{9FB5A8C2-0813-4384-8967-359281A15FAC}" destId="{324E64E9-2207-465D-8109-D45C5654600A}" srcOrd="3" destOrd="0" parTransId="{B82F17C2-2F09-43E1-9F5C-6746C31C9CF3}" sibTransId="{F579F866-776E-4C7C-920C-2A396BD251F0}"/>
    <dgm:cxn modelId="{0883304B-7B06-4B7B-9B33-7EC4F9862F19}" srcId="{B8953414-895F-45DD-9814-C31125B7FBEB}" destId="{A5968EB4-19D3-4E96-A2AE-2EC1088F969E}" srcOrd="3" destOrd="0" parTransId="{1725C4FF-D648-40BA-AA25-4548C42090A6}" sibTransId="{1313BE8D-CE1A-404B-B643-91F71D230455}"/>
    <dgm:cxn modelId="{CD4529D4-A99D-4ECA-B381-38F32E08C1DE}" type="presOf" srcId="{7D05C5A3-B27D-4FCC-8356-E2A97FB45DE5}" destId="{C281AE9C-1E48-4896-B198-4F6C10BC3580}" srcOrd="0" destOrd="0" presId="urn:microsoft.com/office/officeart/2005/8/layout/radial5"/>
    <dgm:cxn modelId="{912D2C56-28F1-4757-BF5B-E528969DF97E}" type="presOf" srcId="{C71532CB-54D2-4445-8942-20DB96ADA020}" destId="{86E83C3E-91B6-4B8F-ADBB-F76F062CF706}" srcOrd="0" destOrd="0" presId="urn:microsoft.com/office/officeart/2005/8/layout/radial5"/>
    <dgm:cxn modelId="{CFC06A39-7CD5-47B4-B434-C2ACC6AB4476}" srcId="{B8953414-895F-45DD-9814-C31125B7FBEB}" destId="{A43DE2AC-D85D-40C4-AE69-61C604B5D0DF}" srcOrd="1" destOrd="0" parTransId="{BD682139-A433-486A-9D4A-5F8A8C32250D}" sibTransId="{A7B0EBF0-3812-403F-A95A-A9D3C1BE692C}"/>
    <dgm:cxn modelId="{A3967EF3-E3C9-400C-B254-FA12F9326446}" type="presOf" srcId="{A5968EB4-19D3-4E96-A2AE-2EC1088F969E}" destId="{DF5A4D72-DCBA-4837-BF22-5E5DBF6CFE48}" srcOrd="0" destOrd="0" presId="urn:microsoft.com/office/officeart/2005/8/layout/radial5"/>
    <dgm:cxn modelId="{1CF894E7-07C6-48E6-AFE2-0426285F148E}" type="presOf" srcId="{9FB5A8C2-0813-4384-8967-359281A15FAC}" destId="{6D62BE03-61C1-47A7-BC87-8D783178A4A4}" srcOrd="0" destOrd="0" presId="urn:microsoft.com/office/officeart/2005/8/layout/radial5"/>
    <dgm:cxn modelId="{F44A3B97-02CB-454D-9307-F766225F071D}" type="presOf" srcId="{B8953414-895F-45DD-9814-C31125B7FBEB}" destId="{683151EA-8188-47AD-8515-F81343CE15AC}" srcOrd="0" destOrd="0" presId="urn:microsoft.com/office/officeart/2005/8/layout/radial5"/>
    <dgm:cxn modelId="{182F1092-9F5F-4497-8096-1D857A4CD5B9}" type="presOf" srcId="{A43DE2AC-D85D-40C4-AE69-61C604B5D0DF}" destId="{86BA2AAE-4274-4F94-85A5-9BFDB4D8110C}" srcOrd="0" destOrd="0" presId="urn:microsoft.com/office/officeart/2005/8/layout/radial5"/>
    <dgm:cxn modelId="{6615097A-C075-4F04-9B59-9F14BDB49803}" type="presOf" srcId="{1725C4FF-D648-40BA-AA25-4548C42090A6}" destId="{B94C0AA9-AD81-4FFB-95A4-1FF2E9743ED0}" srcOrd="1" destOrd="0" presId="urn:microsoft.com/office/officeart/2005/8/layout/radial5"/>
    <dgm:cxn modelId="{37B7BE36-AC93-4378-8D8C-9126E4A13715}" type="presOf" srcId="{1725C4FF-D648-40BA-AA25-4548C42090A6}" destId="{775EDC79-EB64-47E3-B7CF-FCF286665859}" srcOrd="0" destOrd="0" presId="urn:microsoft.com/office/officeart/2005/8/layout/radial5"/>
    <dgm:cxn modelId="{6BC950E0-13FA-4B33-9F89-653DBCD4744C}" type="presOf" srcId="{97A4B43D-5712-42DE-A4B0-2A0E55C8BCBE}" destId="{306474FF-9373-4E8A-B241-2A635707172D}" srcOrd="0" destOrd="0" presId="urn:microsoft.com/office/officeart/2005/8/layout/radial5"/>
    <dgm:cxn modelId="{CA2FCDAA-5A0D-468A-BE1A-E468B97A0C82}" srcId="{9FB5A8C2-0813-4384-8967-359281A15FAC}" destId="{F8B5FB64-16FB-4261-94F5-B2BC02B463E7}" srcOrd="2" destOrd="0" parTransId="{FAF8FE2D-21A1-4813-9E72-C02FD91B2DB3}" sibTransId="{06CD910E-41CF-4308-A97B-3D16B89A5FBC}"/>
    <dgm:cxn modelId="{441DB3A9-D542-40C2-897B-8AA28EC89429}" type="presOf" srcId="{BD682139-A433-486A-9D4A-5F8A8C32250D}" destId="{7B27B9A2-2A81-4F3C-B079-C45E18D6FFB2}" srcOrd="1" destOrd="0" presId="urn:microsoft.com/office/officeart/2005/8/layout/radial5"/>
    <dgm:cxn modelId="{7D91AED3-9B58-457E-ACD8-DD49452A060A}" type="presOf" srcId="{E53E41EC-9673-4D4F-9599-8748A5AB129F}" destId="{2D401976-BEA1-406B-854B-A9C659B47D37}" srcOrd="0" destOrd="0" presId="urn:microsoft.com/office/officeart/2005/8/layout/radial5"/>
    <dgm:cxn modelId="{B3F9D966-6AC5-4C5C-8203-D5016B6218DA}" type="presOf" srcId="{B7577C9C-7688-4F5E-BF07-0D179793EF16}" destId="{BE679A63-72FA-474C-A83F-62AAC2A1BE04}" srcOrd="1" destOrd="0" presId="urn:microsoft.com/office/officeart/2005/8/layout/radial5"/>
    <dgm:cxn modelId="{A41A30F9-182F-431E-B309-F1F5091CB5C9}" type="presOf" srcId="{247F1AB1-4F6C-435F-B5B8-D3B0D5815743}" destId="{D6ECB005-064C-4C3D-AAEC-8123502A0708}" srcOrd="0" destOrd="0" presId="urn:microsoft.com/office/officeart/2005/8/layout/radial5"/>
    <dgm:cxn modelId="{3F1D3730-16B3-48DC-B48C-B48768A4ED72}" type="presOf" srcId="{97A4B43D-5712-42DE-A4B0-2A0E55C8BCBE}" destId="{7ED3683E-4A29-4941-AE54-A83F30FBBA34}" srcOrd="1" destOrd="0" presId="urn:microsoft.com/office/officeart/2005/8/layout/radial5"/>
    <dgm:cxn modelId="{67606A5F-05CE-4BF2-B229-B0AAC3143760}" srcId="{B8953414-895F-45DD-9814-C31125B7FBEB}" destId="{E53E41EC-9673-4D4F-9599-8748A5AB129F}" srcOrd="2" destOrd="0" parTransId="{97A4B43D-5712-42DE-A4B0-2A0E55C8BCBE}" sibTransId="{F603D1D3-CF27-455D-A160-8E4670BB7D45}"/>
    <dgm:cxn modelId="{63F53A1F-2A1D-466F-8CEB-1C559FA42A14}" srcId="{9FB5A8C2-0813-4384-8967-359281A15FAC}" destId="{A807E2AF-F3BB-4D3B-BE70-F6A97FD37F5D}" srcOrd="1" destOrd="0" parTransId="{64F37F09-B76E-4C41-A8B8-9FF6210AD066}" sibTransId="{2D24F05B-3F87-4EC9-8C84-27208F65BC5A}"/>
    <dgm:cxn modelId="{6897CE7A-7EE5-4AB4-B845-DC32808A73CC}" type="presOf" srcId="{B7577C9C-7688-4F5E-BF07-0D179793EF16}" destId="{E146F084-630B-45A9-A946-E5FB68277FE6}" srcOrd="0" destOrd="0" presId="urn:microsoft.com/office/officeart/2005/8/layout/radial5"/>
    <dgm:cxn modelId="{5F8A6A10-BE1D-41CF-92C0-3C2C47BD2471}" type="presOf" srcId="{BD682139-A433-486A-9D4A-5F8A8C32250D}" destId="{99A62B19-A291-4362-A94C-75B8288907D4}" srcOrd="0" destOrd="0" presId="urn:microsoft.com/office/officeart/2005/8/layout/radial5"/>
    <dgm:cxn modelId="{82B1F3D8-9E13-4681-9CF5-CD7097D63E40}" srcId="{B8953414-895F-45DD-9814-C31125B7FBEB}" destId="{7D05C5A3-B27D-4FCC-8356-E2A97FB45DE5}" srcOrd="4" destOrd="0" parTransId="{B7577C9C-7688-4F5E-BF07-0D179793EF16}" sibTransId="{67EC998B-D365-4614-9333-5366259E1448}"/>
    <dgm:cxn modelId="{AEAE013D-6E59-4A29-98B0-FDDBDD8E8013}" srcId="{9FB5A8C2-0813-4384-8967-359281A15FAC}" destId="{B8953414-895F-45DD-9814-C31125B7FBEB}" srcOrd="0" destOrd="0" parTransId="{01DC7EE9-9176-4A16-B27A-2594826F8293}" sibTransId="{7DB870AE-E0D2-45D3-A851-5DD061E48AE9}"/>
    <dgm:cxn modelId="{539A3A6C-D7F3-4E21-BAC3-6065B30DFD88}" srcId="{B8953414-895F-45DD-9814-C31125B7FBEB}" destId="{C71532CB-54D2-4445-8942-20DB96ADA020}" srcOrd="0" destOrd="0" parTransId="{247F1AB1-4F6C-435F-B5B8-D3B0D5815743}" sibTransId="{D16C433C-8EA4-4CAC-9087-0CA54C955BDA}"/>
    <dgm:cxn modelId="{D643F88E-D9BE-45E2-AB7D-E71A4C9C5244}" type="presParOf" srcId="{6D62BE03-61C1-47A7-BC87-8D783178A4A4}" destId="{683151EA-8188-47AD-8515-F81343CE15AC}" srcOrd="0" destOrd="0" presId="urn:microsoft.com/office/officeart/2005/8/layout/radial5"/>
    <dgm:cxn modelId="{B99DB55E-F16B-40B7-8F58-9592BBB65E4B}" type="presParOf" srcId="{6D62BE03-61C1-47A7-BC87-8D783178A4A4}" destId="{D6ECB005-064C-4C3D-AAEC-8123502A0708}" srcOrd="1" destOrd="0" presId="urn:microsoft.com/office/officeart/2005/8/layout/radial5"/>
    <dgm:cxn modelId="{E586C792-1E3D-41C2-9B0B-31E075A0E691}" type="presParOf" srcId="{D6ECB005-064C-4C3D-AAEC-8123502A0708}" destId="{641AAE3D-5AAA-4353-9611-1EDAB0B9D5FA}" srcOrd="0" destOrd="0" presId="urn:microsoft.com/office/officeart/2005/8/layout/radial5"/>
    <dgm:cxn modelId="{B1D78D30-1F2C-4E75-981D-0443404E2415}" type="presParOf" srcId="{6D62BE03-61C1-47A7-BC87-8D783178A4A4}" destId="{86E83C3E-91B6-4B8F-ADBB-F76F062CF706}" srcOrd="2" destOrd="0" presId="urn:microsoft.com/office/officeart/2005/8/layout/radial5"/>
    <dgm:cxn modelId="{2B0CF178-795A-4FAA-A799-D6815374D929}" type="presParOf" srcId="{6D62BE03-61C1-47A7-BC87-8D783178A4A4}" destId="{99A62B19-A291-4362-A94C-75B8288907D4}" srcOrd="3" destOrd="0" presId="urn:microsoft.com/office/officeart/2005/8/layout/radial5"/>
    <dgm:cxn modelId="{201092CA-24E1-4273-9A1F-85F4F1A59457}" type="presParOf" srcId="{99A62B19-A291-4362-A94C-75B8288907D4}" destId="{7B27B9A2-2A81-4F3C-B079-C45E18D6FFB2}" srcOrd="0" destOrd="0" presId="urn:microsoft.com/office/officeart/2005/8/layout/radial5"/>
    <dgm:cxn modelId="{65A951DB-B662-463C-8955-4833B8028C48}" type="presParOf" srcId="{6D62BE03-61C1-47A7-BC87-8D783178A4A4}" destId="{86BA2AAE-4274-4F94-85A5-9BFDB4D8110C}" srcOrd="4" destOrd="0" presId="urn:microsoft.com/office/officeart/2005/8/layout/radial5"/>
    <dgm:cxn modelId="{2EAA0972-27EA-4FBD-A31C-3939DF4C33B5}" type="presParOf" srcId="{6D62BE03-61C1-47A7-BC87-8D783178A4A4}" destId="{306474FF-9373-4E8A-B241-2A635707172D}" srcOrd="5" destOrd="0" presId="urn:microsoft.com/office/officeart/2005/8/layout/radial5"/>
    <dgm:cxn modelId="{A1BBF449-75DB-409C-B7B7-6EABFD52334F}" type="presParOf" srcId="{306474FF-9373-4E8A-B241-2A635707172D}" destId="{7ED3683E-4A29-4941-AE54-A83F30FBBA34}" srcOrd="0" destOrd="0" presId="urn:microsoft.com/office/officeart/2005/8/layout/radial5"/>
    <dgm:cxn modelId="{DB3D5403-C3E1-4CF0-A007-D2D7DFA54B9D}" type="presParOf" srcId="{6D62BE03-61C1-47A7-BC87-8D783178A4A4}" destId="{2D401976-BEA1-406B-854B-A9C659B47D37}" srcOrd="6" destOrd="0" presId="urn:microsoft.com/office/officeart/2005/8/layout/radial5"/>
    <dgm:cxn modelId="{EF4AEF01-9613-4DD0-AD41-5F35C4E73E0E}" type="presParOf" srcId="{6D62BE03-61C1-47A7-BC87-8D783178A4A4}" destId="{775EDC79-EB64-47E3-B7CF-FCF286665859}" srcOrd="7" destOrd="0" presId="urn:microsoft.com/office/officeart/2005/8/layout/radial5"/>
    <dgm:cxn modelId="{DD7A0598-05AB-4255-B514-BF4EB784C9BD}" type="presParOf" srcId="{775EDC79-EB64-47E3-B7CF-FCF286665859}" destId="{B94C0AA9-AD81-4FFB-95A4-1FF2E9743ED0}" srcOrd="0" destOrd="0" presId="urn:microsoft.com/office/officeart/2005/8/layout/radial5"/>
    <dgm:cxn modelId="{E546A574-6F00-4053-92F8-8E85C15160E1}" type="presParOf" srcId="{6D62BE03-61C1-47A7-BC87-8D783178A4A4}" destId="{DF5A4D72-DCBA-4837-BF22-5E5DBF6CFE48}" srcOrd="8" destOrd="0" presId="urn:microsoft.com/office/officeart/2005/8/layout/radial5"/>
    <dgm:cxn modelId="{3E147F4A-6D44-4A91-9430-2CA88901F6E4}" type="presParOf" srcId="{6D62BE03-61C1-47A7-BC87-8D783178A4A4}" destId="{E146F084-630B-45A9-A946-E5FB68277FE6}" srcOrd="9" destOrd="0" presId="urn:microsoft.com/office/officeart/2005/8/layout/radial5"/>
    <dgm:cxn modelId="{0613E931-941A-48DB-A659-636C0115ACFD}" type="presParOf" srcId="{E146F084-630B-45A9-A946-E5FB68277FE6}" destId="{BE679A63-72FA-474C-A83F-62AAC2A1BE04}" srcOrd="0" destOrd="0" presId="urn:microsoft.com/office/officeart/2005/8/layout/radial5"/>
    <dgm:cxn modelId="{F329D0C3-2174-4450-812D-CB1817500B99}" type="presParOf" srcId="{6D62BE03-61C1-47A7-BC87-8D783178A4A4}" destId="{C281AE9C-1E48-4896-B198-4F6C10BC358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9ACF25-6106-4B43-9E2A-F3F393107392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A1352E01-C58E-49B5-805D-36053F844905}">
      <dgm:prSet phldrT="[Metin]"/>
      <dgm:spPr/>
      <dgm:t>
        <a:bodyPr/>
        <a:lstStyle/>
        <a:p>
          <a:r>
            <a:rPr lang="tr-TR" dirty="0" smtClean="0"/>
            <a:t>DESTEKLENEMEZ</a:t>
          </a:r>
          <a:endParaRPr lang="tr-TR" dirty="0"/>
        </a:p>
      </dgm:t>
    </dgm:pt>
    <dgm:pt modelId="{4A9CE32E-FA61-43E9-8035-8B0470A357CC}" type="parTrans" cxnId="{6202C997-75C1-452D-BF2D-6F1AA5211ADB}">
      <dgm:prSet/>
      <dgm:spPr/>
      <dgm:t>
        <a:bodyPr/>
        <a:lstStyle/>
        <a:p>
          <a:endParaRPr lang="tr-TR"/>
        </a:p>
      </dgm:t>
    </dgm:pt>
    <dgm:pt modelId="{4A873D80-5713-40E3-9FE9-03DC922325BE}" type="sibTrans" cxnId="{6202C997-75C1-452D-BF2D-6F1AA5211ADB}">
      <dgm:prSet/>
      <dgm:spPr/>
      <dgm:t>
        <a:bodyPr/>
        <a:lstStyle/>
        <a:p>
          <a:endParaRPr lang="tr-TR"/>
        </a:p>
      </dgm:t>
    </dgm:pt>
    <dgm:pt modelId="{EF6400B5-D5F4-454D-B331-2B000AC51D3F}">
      <dgm:prSet phldrT="[Metin]" custT="1"/>
      <dgm:spPr/>
      <dgm:t>
        <a:bodyPr/>
        <a:lstStyle/>
        <a:p>
          <a:pPr algn="l"/>
          <a:r>
            <a:rPr lang="tr-TR" sz="2800" dirty="0" smtClean="0"/>
            <a:t>Program kapsamında </a:t>
          </a:r>
          <a:r>
            <a:rPr lang="tr-TR" sz="2800" u="sng" dirty="0" smtClean="0"/>
            <a:t>sosyal yardım </a:t>
          </a:r>
          <a:r>
            <a:rPr lang="tr-TR" sz="2800" dirty="0" smtClean="0"/>
            <a:t>ve </a:t>
          </a:r>
          <a:r>
            <a:rPr lang="tr-TR" sz="2800" u="sng" dirty="0" smtClean="0"/>
            <a:t>nakdi sosyal transfe</a:t>
          </a:r>
          <a:r>
            <a:rPr lang="tr-TR" sz="2800" dirty="0" smtClean="0"/>
            <a:t>r mahiyetindeki unsurlar içeren projeler desteklenmez.</a:t>
          </a:r>
          <a:endParaRPr lang="tr-TR" sz="2800" dirty="0"/>
        </a:p>
      </dgm:t>
    </dgm:pt>
    <dgm:pt modelId="{9844F9D6-5076-4DFE-97DE-A67A6EA114C4}" type="parTrans" cxnId="{579ECB4E-F5DF-46D4-B046-4D9F275CD71D}">
      <dgm:prSet/>
      <dgm:spPr/>
      <dgm:t>
        <a:bodyPr/>
        <a:lstStyle/>
        <a:p>
          <a:endParaRPr lang="tr-TR"/>
        </a:p>
      </dgm:t>
    </dgm:pt>
    <dgm:pt modelId="{011EDD9A-93D5-4298-98BC-CE91521E8812}" type="sibTrans" cxnId="{579ECB4E-F5DF-46D4-B046-4D9F275CD71D}">
      <dgm:prSet/>
      <dgm:spPr/>
      <dgm:t>
        <a:bodyPr/>
        <a:lstStyle/>
        <a:p>
          <a:endParaRPr lang="tr-TR"/>
        </a:p>
      </dgm:t>
    </dgm:pt>
    <dgm:pt modelId="{83BBF5AC-C041-481D-9C83-D54B8CA41F4A}">
      <dgm:prSet custT="1"/>
      <dgm:spPr/>
      <dgm:t>
        <a:bodyPr/>
        <a:lstStyle/>
        <a:p>
          <a:pPr algn="l"/>
          <a:r>
            <a:rPr lang="tr-TR" sz="3000" dirty="0" smtClean="0"/>
            <a:t>Program kapsamında </a:t>
          </a:r>
          <a:r>
            <a:rPr lang="tr-TR" sz="3000" b="1" dirty="0" smtClean="0"/>
            <a:t>temel sosyal hizmet sunumuna</a:t>
          </a:r>
          <a:r>
            <a:rPr lang="tr-TR" sz="3000" dirty="0" smtClean="0"/>
            <a:t> yönelik faaliyetler desteklenmez.</a:t>
          </a:r>
          <a:endParaRPr lang="tr-TR" sz="3000" b="1" dirty="0"/>
        </a:p>
      </dgm:t>
    </dgm:pt>
    <dgm:pt modelId="{47EA995C-1273-4959-9EA7-13DC86258AE6}" type="parTrans" cxnId="{21249CD5-4036-4AA0-9EDD-5AF47C345F1C}">
      <dgm:prSet/>
      <dgm:spPr/>
      <dgm:t>
        <a:bodyPr/>
        <a:lstStyle/>
        <a:p>
          <a:endParaRPr lang="tr-TR"/>
        </a:p>
      </dgm:t>
    </dgm:pt>
    <dgm:pt modelId="{14BE0A4A-D929-4DF1-8794-B9B7506D265F}" type="sibTrans" cxnId="{21249CD5-4036-4AA0-9EDD-5AF47C345F1C}">
      <dgm:prSet/>
      <dgm:spPr/>
      <dgm:t>
        <a:bodyPr/>
        <a:lstStyle/>
        <a:p>
          <a:endParaRPr lang="tr-TR"/>
        </a:p>
      </dgm:t>
    </dgm:pt>
    <dgm:pt modelId="{F8D4A185-262C-439E-A217-26B28A991ACF}">
      <dgm:prSet custT="1"/>
      <dgm:spPr/>
      <dgm:t>
        <a:bodyPr/>
        <a:lstStyle/>
        <a:p>
          <a:pPr algn="l"/>
          <a:r>
            <a:rPr lang="tr-TR" sz="2800" dirty="0" smtClean="0"/>
            <a:t>Program kapsamında okul derslerini takviye amaçlı etüt faaliyetleri ve sınavlara hazırlık amacı taşıyan kurs projeleri desteklenmez.</a:t>
          </a:r>
          <a:endParaRPr lang="tr-TR" sz="2800" dirty="0"/>
        </a:p>
      </dgm:t>
    </dgm:pt>
    <dgm:pt modelId="{BEB86D19-33DC-4C9A-94FB-6A4A85B71C5D}" type="parTrans" cxnId="{1A5DDC45-2A9F-40B1-9113-DF9A21724417}">
      <dgm:prSet/>
      <dgm:spPr/>
      <dgm:t>
        <a:bodyPr/>
        <a:lstStyle/>
        <a:p>
          <a:endParaRPr lang="tr-TR"/>
        </a:p>
      </dgm:t>
    </dgm:pt>
    <dgm:pt modelId="{19CF62B8-97C4-4B31-BCBB-0A9336478610}" type="sibTrans" cxnId="{1A5DDC45-2A9F-40B1-9113-DF9A21724417}">
      <dgm:prSet/>
      <dgm:spPr/>
      <dgm:t>
        <a:bodyPr/>
        <a:lstStyle/>
        <a:p>
          <a:endParaRPr lang="tr-TR"/>
        </a:p>
      </dgm:t>
    </dgm:pt>
    <dgm:pt modelId="{46BC20AC-7E34-4143-B0AF-672C74673FD8}">
      <dgm:prSet custT="1"/>
      <dgm:spPr/>
      <dgm:t>
        <a:bodyPr/>
        <a:lstStyle/>
        <a:p>
          <a:pPr algn="l"/>
          <a:r>
            <a:rPr lang="tr-TR" sz="2800" dirty="0" smtClean="0"/>
            <a:t>Hali hazırda başka bir finansman kaynağından desteklenen projeler</a:t>
          </a:r>
          <a:endParaRPr lang="tr-TR" sz="2800" dirty="0"/>
        </a:p>
      </dgm:t>
    </dgm:pt>
    <dgm:pt modelId="{E2AB8863-2402-47A1-AE38-62DA43D67829}" type="parTrans" cxnId="{7461FCD4-AC65-4BFF-8F66-F3C4723491D8}">
      <dgm:prSet/>
      <dgm:spPr/>
      <dgm:t>
        <a:bodyPr/>
        <a:lstStyle/>
        <a:p>
          <a:endParaRPr lang="tr-TR"/>
        </a:p>
      </dgm:t>
    </dgm:pt>
    <dgm:pt modelId="{B4A5F45A-7BF2-4DE5-98CE-453B552A0586}" type="sibTrans" cxnId="{7461FCD4-AC65-4BFF-8F66-F3C4723491D8}">
      <dgm:prSet/>
      <dgm:spPr/>
      <dgm:t>
        <a:bodyPr/>
        <a:lstStyle/>
        <a:p>
          <a:endParaRPr lang="tr-TR"/>
        </a:p>
      </dgm:t>
    </dgm:pt>
    <dgm:pt modelId="{36EC12B4-CC3C-4C8E-B95A-4BD99AF6376B}" type="pres">
      <dgm:prSet presAssocID="{7A9ACF25-6106-4B43-9E2A-F3F3931073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58A833C-CEB5-4004-B662-FBD853A8EBED}" type="pres">
      <dgm:prSet presAssocID="{A1352E01-C58E-49B5-805D-36053F844905}" presName="root1" presStyleCnt="0"/>
      <dgm:spPr/>
      <dgm:t>
        <a:bodyPr/>
        <a:lstStyle/>
        <a:p>
          <a:endParaRPr lang="tr-TR"/>
        </a:p>
      </dgm:t>
    </dgm:pt>
    <dgm:pt modelId="{FB672DDE-FB00-4911-8F5C-058F219F3197}" type="pres">
      <dgm:prSet presAssocID="{A1352E01-C58E-49B5-805D-36053F844905}" presName="LevelOneTextNode" presStyleLbl="node0" presStyleIdx="0" presStyleCnt="1" custScaleY="10778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20670E-A28D-4911-9BF0-2D870918FB17}" type="pres">
      <dgm:prSet presAssocID="{A1352E01-C58E-49B5-805D-36053F844905}" presName="level2hierChild" presStyleCnt="0"/>
      <dgm:spPr/>
      <dgm:t>
        <a:bodyPr/>
        <a:lstStyle/>
        <a:p>
          <a:endParaRPr lang="tr-TR"/>
        </a:p>
      </dgm:t>
    </dgm:pt>
    <dgm:pt modelId="{EB37281F-5B8B-4681-B2F8-30A9B5FB9DE3}" type="pres">
      <dgm:prSet presAssocID="{47EA995C-1273-4959-9EA7-13DC86258AE6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1C582B35-99F1-4B6D-94F2-9D0523FD6D0F}" type="pres">
      <dgm:prSet presAssocID="{47EA995C-1273-4959-9EA7-13DC86258AE6}" presName="connTx" presStyleLbl="parChTrans1D2" presStyleIdx="0" presStyleCnt="4"/>
      <dgm:spPr/>
      <dgm:t>
        <a:bodyPr/>
        <a:lstStyle/>
        <a:p>
          <a:endParaRPr lang="tr-TR"/>
        </a:p>
      </dgm:t>
    </dgm:pt>
    <dgm:pt modelId="{52AB729A-A123-47FD-AEBC-7310443389D5}" type="pres">
      <dgm:prSet presAssocID="{83BBF5AC-C041-481D-9C83-D54B8CA41F4A}" presName="root2" presStyleCnt="0"/>
      <dgm:spPr/>
      <dgm:t>
        <a:bodyPr/>
        <a:lstStyle/>
        <a:p>
          <a:endParaRPr lang="tr-TR"/>
        </a:p>
      </dgm:t>
    </dgm:pt>
    <dgm:pt modelId="{28771BD0-2367-471D-AEBB-F7E63C1FB2BA}" type="pres">
      <dgm:prSet presAssocID="{83BBF5AC-C041-481D-9C83-D54B8CA41F4A}" presName="LevelTwoTextNode" presStyleLbl="node2" presStyleIdx="0" presStyleCnt="4" custScaleX="220630" custScaleY="93502" custLinFactNeighborX="-200" custLinFactNeighborY="798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3FC1AE-EF49-444F-83B2-B227CD48DD93}" type="pres">
      <dgm:prSet presAssocID="{83BBF5AC-C041-481D-9C83-D54B8CA41F4A}" presName="level3hierChild" presStyleCnt="0"/>
      <dgm:spPr/>
      <dgm:t>
        <a:bodyPr/>
        <a:lstStyle/>
        <a:p>
          <a:endParaRPr lang="tr-TR"/>
        </a:p>
      </dgm:t>
    </dgm:pt>
    <dgm:pt modelId="{9BD1F9BF-729E-407B-98A0-CE019762558D}" type="pres">
      <dgm:prSet presAssocID="{9844F9D6-5076-4DFE-97DE-A67A6EA114C4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C4AE3842-8AFD-4B20-A93E-524BD9967C3D}" type="pres">
      <dgm:prSet presAssocID="{9844F9D6-5076-4DFE-97DE-A67A6EA114C4}" presName="connTx" presStyleLbl="parChTrans1D2" presStyleIdx="1" presStyleCnt="4"/>
      <dgm:spPr/>
      <dgm:t>
        <a:bodyPr/>
        <a:lstStyle/>
        <a:p>
          <a:endParaRPr lang="tr-TR"/>
        </a:p>
      </dgm:t>
    </dgm:pt>
    <dgm:pt modelId="{008B70D5-730F-4FC7-8425-35FDDA5207ED}" type="pres">
      <dgm:prSet presAssocID="{EF6400B5-D5F4-454D-B331-2B000AC51D3F}" presName="root2" presStyleCnt="0"/>
      <dgm:spPr/>
      <dgm:t>
        <a:bodyPr/>
        <a:lstStyle/>
        <a:p>
          <a:endParaRPr lang="tr-TR"/>
        </a:p>
      </dgm:t>
    </dgm:pt>
    <dgm:pt modelId="{3831F082-52E9-4B03-B40D-CC382399E164}" type="pres">
      <dgm:prSet presAssocID="{EF6400B5-D5F4-454D-B331-2B000AC51D3F}" presName="LevelTwoTextNode" presStyleLbl="node2" presStyleIdx="1" presStyleCnt="4" custScaleX="221761" custScaleY="12152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100D2FD-5D56-4D27-B5FE-9F30C567C84D}" type="pres">
      <dgm:prSet presAssocID="{EF6400B5-D5F4-454D-B331-2B000AC51D3F}" presName="level3hierChild" presStyleCnt="0"/>
      <dgm:spPr/>
      <dgm:t>
        <a:bodyPr/>
        <a:lstStyle/>
        <a:p>
          <a:endParaRPr lang="tr-TR"/>
        </a:p>
      </dgm:t>
    </dgm:pt>
    <dgm:pt modelId="{1886F1C8-77D8-45D4-8ECD-0DE8B99A5BE1}" type="pres">
      <dgm:prSet presAssocID="{BEB86D19-33DC-4C9A-94FB-6A4A85B71C5D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0107E81C-420B-4B8A-ABF5-55EE75051EE3}" type="pres">
      <dgm:prSet presAssocID="{BEB86D19-33DC-4C9A-94FB-6A4A85B71C5D}" presName="connTx" presStyleLbl="parChTrans1D2" presStyleIdx="2" presStyleCnt="4"/>
      <dgm:spPr/>
      <dgm:t>
        <a:bodyPr/>
        <a:lstStyle/>
        <a:p>
          <a:endParaRPr lang="tr-TR"/>
        </a:p>
      </dgm:t>
    </dgm:pt>
    <dgm:pt modelId="{DF099116-8E1A-48AD-9B88-CF0844683607}" type="pres">
      <dgm:prSet presAssocID="{F8D4A185-262C-439E-A217-26B28A991ACF}" presName="root2" presStyleCnt="0"/>
      <dgm:spPr/>
      <dgm:t>
        <a:bodyPr/>
        <a:lstStyle/>
        <a:p>
          <a:endParaRPr lang="tr-TR"/>
        </a:p>
      </dgm:t>
    </dgm:pt>
    <dgm:pt modelId="{31236608-6E1B-4BD0-A97E-85210F132EB1}" type="pres">
      <dgm:prSet presAssocID="{F8D4A185-262C-439E-A217-26B28A991ACF}" presName="LevelTwoTextNode" presStyleLbl="node2" presStyleIdx="2" presStyleCnt="4" custScaleX="222589" custScaleY="10840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5D5B3F-9656-4849-8D4C-C7045D97C2A6}" type="pres">
      <dgm:prSet presAssocID="{F8D4A185-262C-439E-A217-26B28A991ACF}" presName="level3hierChild" presStyleCnt="0"/>
      <dgm:spPr/>
      <dgm:t>
        <a:bodyPr/>
        <a:lstStyle/>
        <a:p>
          <a:endParaRPr lang="tr-TR"/>
        </a:p>
      </dgm:t>
    </dgm:pt>
    <dgm:pt modelId="{3112621D-8D0E-4A08-8344-674D1329F966}" type="pres">
      <dgm:prSet presAssocID="{E2AB8863-2402-47A1-AE38-62DA43D67829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A4B1BA8A-E36C-45C5-AB3E-EDA89106FABA}" type="pres">
      <dgm:prSet presAssocID="{E2AB8863-2402-47A1-AE38-62DA43D67829}" presName="connTx" presStyleLbl="parChTrans1D2" presStyleIdx="3" presStyleCnt="4"/>
      <dgm:spPr/>
      <dgm:t>
        <a:bodyPr/>
        <a:lstStyle/>
        <a:p>
          <a:endParaRPr lang="tr-TR"/>
        </a:p>
      </dgm:t>
    </dgm:pt>
    <dgm:pt modelId="{99D974E0-B360-4BC8-99EA-1773D2E24E7F}" type="pres">
      <dgm:prSet presAssocID="{46BC20AC-7E34-4143-B0AF-672C74673FD8}" presName="root2" presStyleCnt="0"/>
      <dgm:spPr/>
      <dgm:t>
        <a:bodyPr/>
        <a:lstStyle/>
        <a:p>
          <a:endParaRPr lang="tr-TR"/>
        </a:p>
      </dgm:t>
    </dgm:pt>
    <dgm:pt modelId="{D4E7E25C-07DC-4099-940A-F85B820FF902}" type="pres">
      <dgm:prSet presAssocID="{46BC20AC-7E34-4143-B0AF-672C74673FD8}" presName="LevelTwoTextNode" presStyleLbl="node2" presStyleIdx="3" presStyleCnt="4" custScaleX="221593" custScaleY="9683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BA0D946-BB8E-4466-B326-4ABA7C2063D9}" type="pres">
      <dgm:prSet presAssocID="{46BC20AC-7E34-4143-B0AF-672C74673FD8}" presName="level3hierChild" presStyleCnt="0"/>
      <dgm:spPr/>
      <dgm:t>
        <a:bodyPr/>
        <a:lstStyle/>
        <a:p>
          <a:endParaRPr lang="tr-TR"/>
        </a:p>
      </dgm:t>
    </dgm:pt>
  </dgm:ptLst>
  <dgm:cxnLst>
    <dgm:cxn modelId="{6B7899D4-2187-4C01-9DCC-8A8261DB1A70}" type="presOf" srcId="{A1352E01-C58E-49B5-805D-36053F844905}" destId="{FB672DDE-FB00-4911-8F5C-058F219F3197}" srcOrd="0" destOrd="0" presId="urn:microsoft.com/office/officeart/2008/layout/HorizontalMultiLevelHierarchy"/>
    <dgm:cxn modelId="{6202C997-75C1-452D-BF2D-6F1AA5211ADB}" srcId="{7A9ACF25-6106-4B43-9E2A-F3F393107392}" destId="{A1352E01-C58E-49B5-805D-36053F844905}" srcOrd="0" destOrd="0" parTransId="{4A9CE32E-FA61-43E9-8035-8B0470A357CC}" sibTransId="{4A873D80-5713-40E3-9FE9-03DC922325BE}"/>
    <dgm:cxn modelId="{D3DE4CB8-D2FC-4A4B-9C52-73E5488903E6}" type="presOf" srcId="{EF6400B5-D5F4-454D-B331-2B000AC51D3F}" destId="{3831F082-52E9-4B03-B40D-CC382399E164}" srcOrd="0" destOrd="0" presId="urn:microsoft.com/office/officeart/2008/layout/HorizontalMultiLevelHierarchy"/>
    <dgm:cxn modelId="{F1F947B1-0369-4B25-9001-68DCAB0C2127}" type="presOf" srcId="{47EA995C-1273-4959-9EA7-13DC86258AE6}" destId="{1C582B35-99F1-4B6D-94F2-9D0523FD6D0F}" srcOrd="1" destOrd="0" presId="urn:microsoft.com/office/officeart/2008/layout/HorizontalMultiLevelHierarchy"/>
    <dgm:cxn modelId="{1A5DDC45-2A9F-40B1-9113-DF9A21724417}" srcId="{A1352E01-C58E-49B5-805D-36053F844905}" destId="{F8D4A185-262C-439E-A217-26B28A991ACF}" srcOrd="2" destOrd="0" parTransId="{BEB86D19-33DC-4C9A-94FB-6A4A85B71C5D}" sibTransId="{19CF62B8-97C4-4B31-BCBB-0A9336478610}"/>
    <dgm:cxn modelId="{8D9A81E1-6B2F-48F2-ABAB-E649E2797D88}" type="presOf" srcId="{7A9ACF25-6106-4B43-9E2A-F3F393107392}" destId="{36EC12B4-CC3C-4C8E-B95A-4BD99AF6376B}" srcOrd="0" destOrd="0" presId="urn:microsoft.com/office/officeart/2008/layout/HorizontalMultiLevelHierarchy"/>
    <dgm:cxn modelId="{AE5E5E10-482D-4A10-981D-EC8B8AD82D9B}" type="presOf" srcId="{BEB86D19-33DC-4C9A-94FB-6A4A85B71C5D}" destId="{0107E81C-420B-4B8A-ABF5-55EE75051EE3}" srcOrd="1" destOrd="0" presId="urn:microsoft.com/office/officeart/2008/layout/HorizontalMultiLevelHierarchy"/>
    <dgm:cxn modelId="{3C3BAAD6-2403-45FE-9223-DC3F5839A91D}" type="presOf" srcId="{46BC20AC-7E34-4143-B0AF-672C74673FD8}" destId="{D4E7E25C-07DC-4099-940A-F85B820FF902}" srcOrd="0" destOrd="0" presId="urn:microsoft.com/office/officeart/2008/layout/HorizontalMultiLevelHierarchy"/>
    <dgm:cxn modelId="{1053E188-2A3E-4BE4-A14B-155065F2AD0E}" type="presOf" srcId="{F8D4A185-262C-439E-A217-26B28A991ACF}" destId="{31236608-6E1B-4BD0-A97E-85210F132EB1}" srcOrd="0" destOrd="0" presId="urn:microsoft.com/office/officeart/2008/layout/HorizontalMultiLevelHierarchy"/>
    <dgm:cxn modelId="{AB524E66-02DA-4DE4-B5E1-E7E62C2C415C}" type="presOf" srcId="{83BBF5AC-C041-481D-9C83-D54B8CA41F4A}" destId="{28771BD0-2367-471D-AEBB-F7E63C1FB2BA}" srcOrd="0" destOrd="0" presId="urn:microsoft.com/office/officeart/2008/layout/HorizontalMultiLevelHierarchy"/>
    <dgm:cxn modelId="{7245E4AD-0C0C-43AA-8681-82095771B1FF}" type="presOf" srcId="{E2AB8863-2402-47A1-AE38-62DA43D67829}" destId="{A4B1BA8A-E36C-45C5-AB3E-EDA89106FABA}" srcOrd="1" destOrd="0" presId="urn:microsoft.com/office/officeart/2008/layout/HorizontalMultiLevelHierarchy"/>
    <dgm:cxn modelId="{7461FCD4-AC65-4BFF-8F66-F3C4723491D8}" srcId="{A1352E01-C58E-49B5-805D-36053F844905}" destId="{46BC20AC-7E34-4143-B0AF-672C74673FD8}" srcOrd="3" destOrd="0" parTransId="{E2AB8863-2402-47A1-AE38-62DA43D67829}" sibTransId="{B4A5F45A-7BF2-4DE5-98CE-453B552A0586}"/>
    <dgm:cxn modelId="{626A2DDD-A8DF-436B-A071-5E7E5DFD487F}" type="presOf" srcId="{9844F9D6-5076-4DFE-97DE-A67A6EA114C4}" destId="{C4AE3842-8AFD-4B20-A93E-524BD9967C3D}" srcOrd="1" destOrd="0" presId="urn:microsoft.com/office/officeart/2008/layout/HorizontalMultiLevelHierarchy"/>
    <dgm:cxn modelId="{9C48A621-2B31-4D44-A4D5-0967AFC3C055}" type="presOf" srcId="{47EA995C-1273-4959-9EA7-13DC86258AE6}" destId="{EB37281F-5B8B-4681-B2F8-30A9B5FB9DE3}" srcOrd="0" destOrd="0" presId="urn:microsoft.com/office/officeart/2008/layout/HorizontalMultiLevelHierarchy"/>
    <dgm:cxn modelId="{1DBDF428-A0F9-4384-B892-BB075092BBD6}" type="presOf" srcId="{E2AB8863-2402-47A1-AE38-62DA43D67829}" destId="{3112621D-8D0E-4A08-8344-674D1329F966}" srcOrd="0" destOrd="0" presId="urn:microsoft.com/office/officeart/2008/layout/HorizontalMultiLevelHierarchy"/>
    <dgm:cxn modelId="{579ECB4E-F5DF-46D4-B046-4D9F275CD71D}" srcId="{A1352E01-C58E-49B5-805D-36053F844905}" destId="{EF6400B5-D5F4-454D-B331-2B000AC51D3F}" srcOrd="1" destOrd="0" parTransId="{9844F9D6-5076-4DFE-97DE-A67A6EA114C4}" sibTransId="{011EDD9A-93D5-4298-98BC-CE91521E8812}"/>
    <dgm:cxn modelId="{21249CD5-4036-4AA0-9EDD-5AF47C345F1C}" srcId="{A1352E01-C58E-49B5-805D-36053F844905}" destId="{83BBF5AC-C041-481D-9C83-D54B8CA41F4A}" srcOrd="0" destOrd="0" parTransId="{47EA995C-1273-4959-9EA7-13DC86258AE6}" sibTransId="{14BE0A4A-D929-4DF1-8794-B9B7506D265F}"/>
    <dgm:cxn modelId="{65AD13ED-6E3F-4DB3-A462-4EA11DAA0B35}" type="presOf" srcId="{BEB86D19-33DC-4C9A-94FB-6A4A85B71C5D}" destId="{1886F1C8-77D8-45D4-8ECD-0DE8B99A5BE1}" srcOrd="0" destOrd="0" presId="urn:microsoft.com/office/officeart/2008/layout/HorizontalMultiLevelHierarchy"/>
    <dgm:cxn modelId="{3C912337-20EB-4D50-9358-A1119E365144}" type="presOf" srcId="{9844F9D6-5076-4DFE-97DE-A67A6EA114C4}" destId="{9BD1F9BF-729E-407B-98A0-CE019762558D}" srcOrd="0" destOrd="0" presId="urn:microsoft.com/office/officeart/2008/layout/HorizontalMultiLevelHierarchy"/>
    <dgm:cxn modelId="{69278DFB-DF2F-400E-B5BB-0FC9BE1FA907}" type="presParOf" srcId="{36EC12B4-CC3C-4C8E-B95A-4BD99AF6376B}" destId="{058A833C-CEB5-4004-B662-FBD853A8EBED}" srcOrd="0" destOrd="0" presId="urn:microsoft.com/office/officeart/2008/layout/HorizontalMultiLevelHierarchy"/>
    <dgm:cxn modelId="{4E9A0F2A-F0CB-4CCE-9AAE-72D0C055B65A}" type="presParOf" srcId="{058A833C-CEB5-4004-B662-FBD853A8EBED}" destId="{FB672DDE-FB00-4911-8F5C-058F219F3197}" srcOrd="0" destOrd="0" presId="urn:microsoft.com/office/officeart/2008/layout/HorizontalMultiLevelHierarchy"/>
    <dgm:cxn modelId="{98495F11-CC32-494A-8FC5-F11521AA2ED8}" type="presParOf" srcId="{058A833C-CEB5-4004-B662-FBD853A8EBED}" destId="{0620670E-A28D-4911-9BF0-2D870918FB17}" srcOrd="1" destOrd="0" presId="urn:microsoft.com/office/officeart/2008/layout/HorizontalMultiLevelHierarchy"/>
    <dgm:cxn modelId="{FF7CF0A4-2C70-4508-9135-7ABC73AC754A}" type="presParOf" srcId="{0620670E-A28D-4911-9BF0-2D870918FB17}" destId="{EB37281F-5B8B-4681-B2F8-30A9B5FB9DE3}" srcOrd="0" destOrd="0" presId="urn:microsoft.com/office/officeart/2008/layout/HorizontalMultiLevelHierarchy"/>
    <dgm:cxn modelId="{2AB4F798-CDD2-4191-B450-DBB82E302877}" type="presParOf" srcId="{EB37281F-5B8B-4681-B2F8-30A9B5FB9DE3}" destId="{1C582B35-99F1-4B6D-94F2-9D0523FD6D0F}" srcOrd="0" destOrd="0" presId="urn:microsoft.com/office/officeart/2008/layout/HorizontalMultiLevelHierarchy"/>
    <dgm:cxn modelId="{C012AF62-5590-4386-9BE6-4B551198FF3C}" type="presParOf" srcId="{0620670E-A28D-4911-9BF0-2D870918FB17}" destId="{52AB729A-A123-47FD-AEBC-7310443389D5}" srcOrd="1" destOrd="0" presId="urn:microsoft.com/office/officeart/2008/layout/HorizontalMultiLevelHierarchy"/>
    <dgm:cxn modelId="{F418120D-BC6D-4B7E-8C89-D79A14B6E4C6}" type="presParOf" srcId="{52AB729A-A123-47FD-AEBC-7310443389D5}" destId="{28771BD0-2367-471D-AEBB-F7E63C1FB2BA}" srcOrd="0" destOrd="0" presId="urn:microsoft.com/office/officeart/2008/layout/HorizontalMultiLevelHierarchy"/>
    <dgm:cxn modelId="{07B68390-4001-46D5-9FC5-ADE207CE94F8}" type="presParOf" srcId="{52AB729A-A123-47FD-AEBC-7310443389D5}" destId="{BC3FC1AE-EF49-444F-83B2-B227CD48DD93}" srcOrd="1" destOrd="0" presId="urn:microsoft.com/office/officeart/2008/layout/HorizontalMultiLevelHierarchy"/>
    <dgm:cxn modelId="{A402E733-39CA-41DE-BA2C-6AB2B387184C}" type="presParOf" srcId="{0620670E-A28D-4911-9BF0-2D870918FB17}" destId="{9BD1F9BF-729E-407B-98A0-CE019762558D}" srcOrd="2" destOrd="0" presId="urn:microsoft.com/office/officeart/2008/layout/HorizontalMultiLevelHierarchy"/>
    <dgm:cxn modelId="{9B7034ED-8838-4E9C-8783-F5891B81A7E9}" type="presParOf" srcId="{9BD1F9BF-729E-407B-98A0-CE019762558D}" destId="{C4AE3842-8AFD-4B20-A93E-524BD9967C3D}" srcOrd="0" destOrd="0" presId="urn:microsoft.com/office/officeart/2008/layout/HorizontalMultiLevelHierarchy"/>
    <dgm:cxn modelId="{A87117BE-34EA-4E35-BE68-DDDF578B6B6F}" type="presParOf" srcId="{0620670E-A28D-4911-9BF0-2D870918FB17}" destId="{008B70D5-730F-4FC7-8425-35FDDA5207ED}" srcOrd="3" destOrd="0" presId="urn:microsoft.com/office/officeart/2008/layout/HorizontalMultiLevelHierarchy"/>
    <dgm:cxn modelId="{EC70C36C-E419-40A0-9A36-0715CD8ACA92}" type="presParOf" srcId="{008B70D5-730F-4FC7-8425-35FDDA5207ED}" destId="{3831F082-52E9-4B03-B40D-CC382399E164}" srcOrd="0" destOrd="0" presId="urn:microsoft.com/office/officeart/2008/layout/HorizontalMultiLevelHierarchy"/>
    <dgm:cxn modelId="{45C3A64E-A3BD-4427-A558-B4418197AA25}" type="presParOf" srcId="{008B70D5-730F-4FC7-8425-35FDDA5207ED}" destId="{C100D2FD-5D56-4D27-B5FE-9F30C567C84D}" srcOrd="1" destOrd="0" presId="urn:microsoft.com/office/officeart/2008/layout/HorizontalMultiLevelHierarchy"/>
    <dgm:cxn modelId="{FFD4770D-7AB2-4A85-89CB-7F4789E0E9DE}" type="presParOf" srcId="{0620670E-A28D-4911-9BF0-2D870918FB17}" destId="{1886F1C8-77D8-45D4-8ECD-0DE8B99A5BE1}" srcOrd="4" destOrd="0" presId="urn:microsoft.com/office/officeart/2008/layout/HorizontalMultiLevelHierarchy"/>
    <dgm:cxn modelId="{809D5807-979A-4714-B977-0B55B906BA02}" type="presParOf" srcId="{1886F1C8-77D8-45D4-8ECD-0DE8B99A5BE1}" destId="{0107E81C-420B-4B8A-ABF5-55EE75051EE3}" srcOrd="0" destOrd="0" presId="urn:microsoft.com/office/officeart/2008/layout/HorizontalMultiLevelHierarchy"/>
    <dgm:cxn modelId="{835EAD88-C966-4EB0-8A51-66A94A467DDD}" type="presParOf" srcId="{0620670E-A28D-4911-9BF0-2D870918FB17}" destId="{DF099116-8E1A-48AD-9B88-CF0844683607}" srcOrd="5" destOrd="0" presId="urn:microsoft.com/office/officeart/2008/layout/HorizontalMultiLevelHierarchy"/>
    <dgm:cxn modelId="{F55C16DE-AFF1-45E6-9B18-D7FCF7DCA62E}" type="presParOf" srcId="{DF099116-8E1A-48AD-9B88-CF0844683607}" destId="{31236608-6E1B-4BD0-A97E-85210F132EB1}" srcOrd="0" destOrd="0" presId="urn:microsoft.com/office/officeart/2008/layout/HorizontalMultiLevelHierarchy"/>
    <dgm:cxn modelId="{FA3B63EA-90A3-41C3-AE79-6032E9E42337}" type="presParOf" srcId="{DF099116-8E1A-48AD-9B88-CF0844683607}" destId="{C55D5B3F-9656-4849-8D4C-C7045D97C2A6}" srcOrd="1" destOrd="0" presId="urn:microsoft.com/office/officeart/2008/layout/HorizontalMultiLevelHierarchy"/>
    <dgm:cxn modelId="{5EB86D09-4905-40F7-9BD6-7A279281DEC7}" type="presParOf" srcId="{0620670E-A28D-4911-9BF0-2D870918FB17}" destId="{3112621D-8D0E-4A08-8344-674D1329F966}" srcOrd="6" destOrd="0" presId="urn:microsoft.com/office/officeart/2008/layout/HorizontalMultiLevelHierarchy"/>
    <dgm:cxn modelId="{B8EC8866-683F-4F17-8719-17C3E4A6C7A4}" type="presParOf" srcId="{3112621D-8D0E-4A08-8344-674D1329F966}" destId="{A4B1BA8A-E36C-45C5-AB3E-EDA89106FABA}" srcOrd="0" destOrd="0" presId="urn:microsoft.com/office/officeart/2008/layout/HorizontalMultiLevelHierarchy"/>
    <dgm:cxn modelId="{06332CC6-C3BC-427A-9387-3860FAF7518D}" type="presParOf" srcId="{0620670E-A28D-4911-9BF0-2D870918FB17}" destId="{99D974E0-B360-4BC8-99EA-1773D2E24E7F}" srcOrd="7" destOrd="0" presId="urn:microsoft.com/office/officeart/2008/layout/HorizontalMultiLevelHierarchy"/>
    <dgm:cxn modelId="{D32F98C7-46E6-4117-A739-5CABA2059297}" type="presParOf" srcId="{99D974E0-B360-4BC8-99EA-1773D2E24E7F}" destId="{D4E7E25C-07DC-4099-940A-F85B820FF902}" srcOrd="0" destOrd="0" presId="urn:microsoft.com/office/officeart/2008/layout/HorizontalMultiLevelHierarchy"/>
    <dgm:cxn modelId="{9C193E48-86EC-4CBF-A456-7F51D47E4950}" type="presParOf" srcId="{99D974E0-B360-4BC8-99EA-1773D2E24E7F}" destId="{1BA0D946-BB8E-4466-B326-4ABA7C2063D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9ACF25-6106-4B43-9E2A-F3F393107392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A1352E01-C58E-49B5-805D-36053F844905}">
      <dgm:prSet phldrT="[Metin]"/>
      <dgm:spPr/>
      <dgm:t>
        <a:bodyPr/>
        <a:lstStyle/>
        <a:p>
          <a:r>
            <a:rPr lang="tr-TR" dirty="0" smtClean="0"/>
            <a:t>DEĞERLENDİRME</a:t>
          </a:r>
          <a:endParaRPr lang="tr-TR" dirty="0"/>
        </a:p>
      </dgm:t>
    </dgm:pt>
    <dgm:pt modelId="{4A9CE32E-FA61-43E9-8035-8B0470A357CC}" type="parTrans" cxnId="{6202C997-75C1-452D-BF2D-6F1AA5211ADB}">
      <dgm:prSet/>
      <dgm:spPr/>
      <dgm:t>
        <a:bodyPr/>
        <a:lstStyle/>
        <a:p>
          <a:endParaRPr lang="tr-TR"/>
        </a:p>
      </dgm:t>
    </dgm:pt>
    <dgm:pt modelId="{4A873D80-5713-40E3-9FE9-03DC922325BE}" type="sibTrans" cxnId="{6202C997-75C1-452D-BF2D-6F1AA5211ADB}">
      <dgm:prSet/>
      <dgm:spPr/>
      <dgm:t>
        <a:bodyPr/>
        <a:lstStyle/>
        <a:p>
          <a:endParaRPr lang="tr-TR"/>
        </a:p>
      </dgm:t>
    </dgm:pt>
    <dgm:pt modelId="{EF6400B5-D5F4-454D-B331-2B000AC51D3F}">
      <dgm:prSet phldrT="[Metin]" custT="1"/>
      <dgm:spPr/>
      <dgm:t>
        <a:bodyPr/>
        <a:lstStyle/>
        <a:p>
          <a:pPr algn="l"/>
          <a:r>
            <a:rPr lang="tr-TR" sz="2400" dirty="0" smtClean="0"/>
            <a:t>Proje değerlendirmesinde </a:t>
          </a:r>
          <a:r>
            <a:rPr lang="tr-TR" sz="2400" b="1" dirty="0" smtClean="0"/>
            <a:t>Güneydoğu Anadolu Projesi </a:t>
          </a:r>
          <a:r>
            <a:rPr lang="tr-TR" sz="2400" dirty="0" smtClean="0"/>
            <a:t>ve </a:t>
          </a:r>
          <a:r>
            <a:rPr lang="tr-TR" sz="2400" b="1" dirty="0" smtClean="0"/>
            <a:t>Doğu Anadolu Projesi </a:t>
          </a:r>
          <a:r>
            <a:rPr lang="tr-TR" sz="2400" dirty="0" smtClean="0"/>
            <a:t>kapsamındaki illerle </a:t>
          </a:r>
          <a:r>
            <a:rPr lang="tr-TR" sz="2400" b="1" dirty="0" err="1" smtClean="0"/>
            <a:t>sosyo</a:t>
          </a:r>
          <a:r>
            <a:rPr lang="tr-TR" sz="2400" b="1" dirty="0" smtClean="0"/>
            <a:t>-ekonomik gelişmişlik bakımından daha alt düzeyde yer alan il ve ilçeler önceliklidir.</a:t>
          </a:r>
          <a:endParaRPr lang="tr-TR" sz="2400" b="1" dirty="0"/>
        </a:p>
      </dgm:t>
    </dgm:pt>
    <dgm:pt modelId="{9844F9D6-5076-4DFE-97DE-A67A6EA114C4}" type="parTrans" cxnId="{579ECB4E-F5DF-46D4-B046-4D9F275CD71D}">
      <dgm:prSet/>
      <dgm:spPr/>
      <dgm:t>
        <a:bodyPr/>
        <a:lstStyle/>
        <a:p>
          <a:endParaRPr lang="tr-TR"/>
        </a:p>
      </dgm:t>
    </dgm:pt>
    <dgm:pt modelId="{011EDD9A-93D5-4298-98BC-CE91521E8812}" type="sibTrans" cxnId="{579ECB4E-F5DF-46D4-B046-4D9F275CD71D}">
      <dgm:prSet/>
      <dgm:spPr/>
      <dgm:t>
        <a:bodyPr/>
        <a:lstStyle/>
        <a:p>
          <a:endParaRPr lang="tr-TR"/>
        </a:p>
      </dgm:t>
    </dgm:pt>
    <dgm:pt modelId="{F8D4A185-262C-439E-A217-26B28A991ACF}">
      <dgm:prSet custT="1"/>
      <dgm:spPr/>
      <dgm:t>
        <a:bodyPr/>
        <a:lstStyle/>
        <a:p>
          <a:pPr algn="l"/>
          <a:r>
            <a:rPr lang="tr-TR" sz="2400" dirty="0" smtClean="0"/>
            <a:t>Yenilikçilik, ortaklık ve iş birliği boyutu güçlü projeler ile </a:t>
          </a:r>
          <a:r>
            <a:rPr lang="tr-TR" sz="2400" b="1" dirty="0" smtClean="0"/>
            <a:t>genç, şehit yakınları, gaziler, kadınlar ve engellilerin </a:t>
          </a:r>
          <a:r>
            <a:rPr lang="tr-TR" sz="2400" dirty="0" smtClean="0"/>
            <a:t>istihdamını içeren projelere öncelik verilir.</a:t>
          </a:r>
          <a:endParaRPr lang="tr-TR" sz="2400" b="1" dirty="0"/>
        </a:p>
      </dgm:t>
    </dgm:pt>
    <dgm:pt modelId="{BEB86D19-33DC-4C9A-94FB-6A4A85B71C5D}" type="parTrans" cxnId="{1A5DDC45-2A9F-40B1-9113-DF9A21724417}">
      <dgm:prSet/>
      <dgm:spPr/>
      <dgm:t>
        <a:bodyPr/>
        <a:lstStyle/>
        <a:p>
          <a:endParaRPr lang="tr-TR"/>
        </a:p>
      </dgm:t>
    </dgm:pt>
    <dgm:pt modelId="{19CF62B8-97C4-4B31-BCBB-0A9336478610}" type="sibTrans" cxnId="{1A5DDC45-2A9F-40B1-9113-DF9A21724417}">
      <dgm:prSet/>
      <dgm:spPr/>
      <dgm:t>
        <a:bodyPr/>
        <a:lstStyle/>
        <a:p>
          <a:endParaRPr lang="tr-TR"/>
        </a:p>
      </dgm:t>
    </dgm:pt>
    <dgm:pt modelId="{06A8ECEF-F03B-4610-8A87-58E6FD9EE2EA}">
      <dgm:prSet custT="1"/>
      <dgm:spPr/>
      <dgm:t>
        <a:bodyPr/>
        <a:lstStyle/>
        <a:p>
          <a:pPr algn="l"/>
          <a:r>
            <a:rPr lang="tr-TR" sz="2400" dirty="0" smtClean="0"/>
            <a:t>Daha önce sosyal amaçlı olarak geliştirilmiş ve hayata geçirilmiş projelerin </a:t>
          </a:r>
          <a:r>
            <a:rPr lang="tr-TR" sz="2400" u="sng" dirty="0" smtClean="0"/>
            <a:t>devamı niteliğinde</a:t>
          </a:r>
          <a:r>
            <a:rPr lang="tr-TR" sz="2400" u="none" dirty="0" smtClean="0"/>
            <a:t> </a:t>
          </a:r>
          <a:r>
            <a:rPr lang="tr-TR" sz="2400" dirty="0" smtClean="0"/>
            <a:t>tasarlanmış, </a:t>
          </a:r>
          <a:r>
            <a:rPr lang="tr-TR" sz="2400" u="sng" dirty="0" smtClean="0"/>
            <a:t>tamamlayıcı özelliğe </a:t>
          </a:r>
          <a:r>
            <a:rPr lang="tr-TR" sz="2400" dirty="0" smtClean="0"/>
            <a:t>sahip yeni projeler Program kapsamında desteklenebilir. </a:t>
          </a:r>
          <a:endParaRPr lang="tr-TR" sz="2400" b="1" dirty="0"/>
        </a:p>
      </dgm:t>
    </dgm:pt>
    <dgm:pt modelId="{35B6A187-321B-41C5-9258-48161BFF3A44}" type="parTrans" cxnId="{50D46CA3-E2A6-4264-AE8F-9DF78E774BA8}">
      <dgm:prSet/>
      <dgm:spPr/>
      <dgm:t>
        <a:bodyPr/>
        <a:lstStyle/>
        <a:p>
          <a:endParaRPr lang="tr-TR"/>
        </a:p>
      </dgm:t>
    </dgm:pt>
    <dgm:pt modelId="{D117A3A5-FE89-47F4-8B07-099962CC0309}" type="sibTrans" cxnId="{50D46CA3-E2A6-4264-AE8F-9DF78E774BA8}">
      <dgm:prSet/>
      <dgm:spPr/>
      <dgm:t>
        <a:bodyPr/>
        <a:lstStyle/>
        <a:p>
          <a:endParaRPr lang="tr-TR"/>
        </a:p>
      </dgm:t>
    </dgm:pt>
    <dgm:pt modelId="{36EC12B4-CC3C-4C8E-B95A-4BD99AF6376B}" type="pres">
      <dgm:prSet presAssocID="{7A9ACF25-6106-4B43-9E2A-F3F3931073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58A833C-CEB5-4004-B662-FBD853A8EBED}" type="pres">
      <dgm:prSet presAssocID="{A1352E01-C58E-49B5-805D-36053F844905}" presName="root1" presStyleCnt="0"/>
      <dgm:spPr/>
      <dgm:t>
        <a:bodyPr/>
        <a:lstStyle/>
        <a:p>
          <a:endParaRPr lang="tr-TR"/>
        </a:p>
      </dgm:t>
    </dgm:pt>
    <dgm:pt modelId="{FB672DDE-FB00-4911-8F5C-058F219F3197}" type="pres">
      <dgm:prSet presAssocID="{A1352E01-C58E-49B5-805D-36053F844905}" presName="LevelOneTextNode" presStyleLbl="node0" presStyleIdx="0" presStyleCnt="1" custScaleY="10778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20670E-A28D-4911-9BF0-2D870918FB17}" type="pres">
      <dgm:prSet presAssocID="{A1352E01-C58E-49B5-805D-36053F844905}" presName="level2hierChild" presStyleCnt="0"/>
      <dgm:spPr/>
      <dgm:t>
        <a:bodyPr/>
        <a:lstStyle/>
        <a:p>
          <a:endParaRPr lang="tr-TR"/>
        </a:p>
      </dgm:t>
    </dgm:pt>
    <dgm:pt modelId="{9BD1F9BF-729E-407B-98A0-CE019762558D}" type="pres">
      <dgm:prSet presAssocID="{9844F9D6-5076-4DFE-97DE-A67A6EA114C4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C4AE3842-8AFD-4B20-A93E-524BD9967C3D}" type="pres">
      <dgm:prSet presAssocID="{9844F9D6-5076-4DFE-97DE-A67A6EA114C4}" presName="connTx" presStyleLbl="parChTrans1D2" presStyleIdx="0" presStyleCnt="3"/>
      <dgm:spPr/>
      <dgm:t>
        <a:bodyPr/>
        <a:lstStyle/>
        <a:p>
          <a:endParaRPr lang="tr-TR"/>
        </a:p>
      </dgm:t>
    </dgm:pt>
    <dgm:pt modelId="{008B70D5-730F-4FC7-8425-35FDDA5207ED}" type="pres">
      <dgm:prSet presAssocID="{EF6400B5-D5F4-454D-B331-2B000AC51D3F}" presName="root2" presStyleCnt="0"/>
      <dgm:spPr/>
      <dgm:t>
        <a:bodyPr/>
        <a:lstStyle/>
        <a:p>
          <a:endParaRPr lang="tr-TR"/>
        </a:p>
      </dgm:t>
    </dgm:pt>
    <dgm:pt modelId="{3831F082-52E9-4B03-B40D-CC382399E164}" type="pres">
      <dgm:prSet presAssocID="{EF6400B5-D5F4-454D-B331-2B000AC51D3F}" presName="LevelTwoTextNode" presStyleLbl="node2" presStyleIdx="0" presStyleCnt="3" custScaleX="221761" custScaleY="16086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100D2FD-5D56-4D27-B5FE-9F30C567C84D}" type="pres">
      <dgm:prSet presAssocID="{EF6400B5-D5F4-454D-B331-2B000AC51D3F}" presName="level3hierChild" presStyleCnt="0"/>
      <dgm:spPr/>
      <dgm:t>
        <a:bodyPr/>
        <a:lstStyle/>
        <a:p>
          <a:endParaRPr lang="tr-TR"/>
        </a:p>
      </dgm:t>
    </dgm:pt>
    <dgm:pt modelId="{1886F1C8-77D8-45D4-8ECD-0DE8B99A5BE1}" type="pres">
      <dgm:prSet presAssocID="{BEB86D19-33DC-4C9A-94FB-6A4A85B71C5D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0107E81C-420B-4B8A-ABF5-55EE75051EE3}" type="pres">
      <dgm:prSet presAssocID="{BEB86D19-33DC-4C9A-94FB-6A4A85B71C5D}" presName="connTx" presStyleLbl="parChTrans1D2" presStyleIdx="1" presStyleCnt="3"/>
      <dgm:spPr/>
      <dgm:t>
        <a:bodyPr/>
        <a:lstStyle/>
        <a:p>
          <a:endParaRPr lang="tr-TR"/>
        </a:p>
      </dgm:t>
    </dgm:pt>
    <dgm:pt modelId="{DF099116-8E1A-48AD-9B88-CF0844683607}" type="pres">
      <dgm:prSet presAssocID="{F8D4A185-262C-439E-A217-26B28A991ACF}" presName="root2" presStyleCnt="0"/>
      <dgm:spPr/>
      <dgm:t>
        <a:bodyPr/>
        <a:lstStyle/>
        <a:p>
          <a:endParaRPr lang="tr-TR"/>
        </a:p>
      </dgm:t>
    </dgm:pt>
    <dgm:pt modelId="{31236608-6E1B-4BD0-A97E-85210F132EB1}" type="pres">
      <dgm:prSet presAssocID="{F8D4A185-262C-439E-A217-26B28A991ACF}" presName="LevelTwoTextNode" presStyleLbl="node2" presStyleIdx="1" presStyleCnt="3" custScaleX="222589" custScaleY="1355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5D5B3F-9656-4849-8D4C-C7045D97C2A6}" type="pres">
      <dgm:prSet presAssocID="{F8D4A185-262C-439E-A217-26B28A991ACF}" presName="level3hierChild" presStyleCnt="0"/>
      <dgm:spPr/>
      <dgm:t>
        <a:bodyPr/>
        <a:lstStyle/>
        <a:p>
          <a:endParaRPr lang="tr-TR"/>
        </a:p>
      </dgm:t>
    </dgm:pt>
    <dgm:pt modelId="{F2EE40B4-EAA8-436B-A096-92A0ECD048D0}" type="pres">
      <dgm:prSet presAssocID="{35B6A187-321B-41C5-9258-48161BFF3A44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C89FD54F-0D84-4471-94BD-4043E4460E46}" type="pres">
      <dgm:prSet presAssocID="{35B6A187-321B-41C5-9258-48161BFF3A44}" presName="connTx" presStyleLbl="parChTrans1D2" presStyleIdx="2" presStyleCnt="3"/>
      <dgm:spPr/>
      <dgm:t>
        <a:bodyPr/>
        <a:lstStyle/>
        <a:p>
          <a:endParaRPr lang="tr-TR"/>
        </a:p>
      </dgm:t>
    </dgm:pt>
    <dgm:pt modelId="{E96E16FD-9BF3-478F-8A45-4DBCC7A18654}" type="pres">
      <dgm:prSet presAssocID="{06A8ECEF-F03B-4610-8A87-58E6FD9EE2EA}" presName="root2" presStyleCnt="0"/>
      <dgm:spPr/>
      <dgm:t>
        <a:bodyPr/>
        <a:lstStyle/>
        <a:p>
          <a:endParaRPr lang="tr-TR"/>
        </a:p>
      </dgm:t>
    </dgm:pt>
    <dgm:pt modelId="{E71580ED-4891-4276-AA07-3DB755732923}" type="pres">
      <dgm:prSet presAssocID="{06A8ECEF-F03B-4610-8A87-58E6FD9EE2EA}" presName="LevelTwoTextNode" presStyleLbl="node2" presStyleIdx="2" presStyleCnt="3" custScaleX="224777" custScaleY="128706" custLinFactNeighborX="-670" custLinFactNeighborY="262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3A26313-FF73-40D3-8564-58BE8D335BC7}" type="pres">
      <dgm:prSet presAssocID="{06A8ECEF-F03B-4610-8A87-58E6FD9EE2EA}" presName="level3hierChild" presStyleCnt="0"/>
      <dgm:spPr/>
      <dgm:t>
        <a:bodyPr/>
        <a:lstStyle/>
        <a:p>
          <a:endParaRPr lang="tr-TR"/>
        </a:p>
      </dgm:t>
    </dgm:pt>
  </dgm:ptLst>
  <dgm:cxnLst>
    <dgm:cxn modelId="{12E10141-FE70-4C52-97F3-80BBB8C9BB4D}" type="presOf" srcId="{35B6A187-321B-41C5-9258-48161BFF3A44}" destId="{C89FD54F-0D84-4471-94BD-4043E4460E46}" srcOrd="1" destOrd="0" presId="urn:microsoft.com/office/officeart/2008/layout/HorizontalMultiLevelHierarchy"/>
    <dgm:cxn modelId="{7E61FE0F-EC1C-405E-B0E0-8B1E34DEAA9D}" type="presOf" srcId="{9844F9D6-5076-4DFE-97DE-A67A6EA114C4}" destId="{9BD1F9BF-729E-407B-98A0-CE019762558D}" srcOrd="0" destOrd="0" presId="urn:microsoft.com/office/officeart/2008/layout/HorizontalMultiLevelHierarchy"/>
    <dgm:cxn modelId="{6202C997-75C1-452D-BF2D-6F1AA5211ADB}" srcId="{7A9ACF25-6106-4B43-9E2A-F3F393107392}" destId="{A1352E01-C58E-49B5-805D-36053F844905}" srcOrd="0" destOrd="0" parTransId="{4A9CE32E-FA61-43E9-8035-8B0470A357CC}" sibTransId="{4A873D80-5713-40E3-9FE9-03DC922325BE}"/>
    <dgm:cxn modelId="{1A5DDC45-2A9F-40B1-9113-DF9A21724417}" srcId="{A1352E01-C58E-49B5-805D-36053F844905}" destId="{F8D4A185-262C-439E-A217-26B28A991ACF}" srcOrd="1" destOrd="0" parTransId="{BEB86D19-33DC-4C9A-94FB-6A4A85B71C5D}" sibTransId="{19CF62B8-97C4-4B31-BCBB-0A9336478610}"/>
    <dgm:cxn modelId="{89E46C96-E728-400F-97CF-21D4C2EF4875}" type="presOf" srcId="{BEB86D19-33DC-4C9A-94FB-6A4A85B71C5D}" destId="{0107E81C-420B-4B8A-ABF5-55EE75051EE3}" srcOrd="1" destOrd="0" presId="urn:microsoft.com/office/officeart/2008/layout/HorizontalMultiLevelHierarchy"/>
    <dgm:cxn modelId="{0DC9FB79-9865-4785-BC12-5B6F03E1D488}" type="presOf" srcId="{35B6A187-321B-41C5-9258-48161BFF3A44}" destId="{F2EE40B4-EAA8-436B-A096-92A0ECD048D0}" srcOrd="0" destOrd="0" presId="urn:microsoft.com/office/officeart/2008/layout/HorizontalMultiLevelHierarchy"/>
    <dgm:cxn modelId="{71429158-D427-414A-9FEF-4F660AA0EBF1}" type="presOf" srcId="{9844F9D6-5076-4DFE-97DE-A67A6EA114C4}" destId="{C4AE3842-8AFD-4B20-A93E-524BD9967C3D}" srcOrd="1" destOrd="0" presId="urn:microsoft.com/office/officeart/2008/layout/HorizontalMultiLevelHierarchy"/>
    <dgm:cxn modelId="{D977618B-A806-4EF8-8827-1B0BCE69E164}" type="presOf" srcId="{06A8ECEF-F03B-4610-8A87-58E6FD9EE2EA}" destId="{E71580ED-4891-4276-AA07-3DB755732923}" srcOrd="0" destOrd="0" presId="urn:microsoft.com/office/officeart/2008/layout/HorizontalMultiLevelHierarchy"/>
    <dgm:cxn modelId="{BCA0B42A-A08B-42F1-B07A-982DC5B06E69}" type="presOf" srcId="{A1352E01-C58E-49B5-805D-36053F844905}" destId="{FB672DDE-FB00-4911-8F5C-058F219F3197}" srcOrd="0" destOrd="0" presId="urn:microsoft.com/office/officeart/2008/layout/HorizontalMultiLevelHierarchy"/>
    <dgm:cxn modelId="{50D46CA3-E2A6-4264-AE8F-9DF78E774BA8}" srcId="{A1352E01-C58E-49B5-805D-36053F844905}" destId="{06A8ECEF-F03B-4610-8A87-58E6FD9EE2EA}" srcOrd="2" destOrd="0" parTransId="{35B6A187-321B-41C5-9258-48161BFF3A44}" sibTransId="{D117A3A5-FE89-47F4-8B07-099962CC0309}"/>
    <dgm:cxn modelId="{CEA049F0-76DB-4E0E-ABB9-D7DE846FF172}" type="presOf" srcId="{F8D4A185-262C-439E-A217-26B28A991ACF}" destId="{31236608-6E1B-4BD0-A97E-85210F132EB1}" srcOrd="0" destOrd="0" presId="urn:microsoft.com/office/officeart/2008/layout/HorizontalMultiLevelHierarchy"/>
    <dgm:cxn modelId="{56372492-663F-40CA-B431-769CB8CC9DE6}" type="presOf" srcId="{EF6400B5-D5F4-454D-B331-2B000AC51D3F}" destId="{3831F082-52E9-4B03-B40D-CC382399E164}" srcOrd="0" destOrd="0" presId="urn:microsoft.com/office/officeart/2008/layout/HorizontalMultiLevelHierarchy"/>
    <dgm:cxn modelId="{7732CA4A-7D30-4DB7-9414-B01B8AE756DF}" type="presOf" srcId="{BEB86D19-33DC-4C9A-94FB-6A4A85B71C5D}" destId="{1886F1C8-77D8-45D4-8ECD-0DE8B99A5BE1}" srcOrd="0" destOrd="0" presId="urn:microsoft.com/office/officeart/2008/layout/HorizontalMultiLevelHierarchy"/>
    <dgm:cxn modelId="{41D9393E-C6C5-459E-9127-43B9B68E90DC}" type="presOf" srcId="{7A9ACF25-6106-4B43-9E2A-F3F393107392}" destId="{36EC12B4-CC3C-4C8E-B95A-4BD99AF6376B}" srcOrd="0" destOrd="0" presId="urn:microsoft.com/office/officeart/2008/layout/HorizontalMultiLevelHierarchy"/>
    <dgm:cxn modelId="{579ECB4E-F5DF-46D4-B046-4D9F275CD71D}" srcId="{A1352E01-C58E-49B5-805D-36053F844905}" destId="{EF6400B5-D5F4-454D-B331-2B000AC51D3F}" srcOrd="0" destOrd="0" parTransId="{9844F9D6-5076-4DFE-97DE-A67A6EA114C4}" sibTransId="{011EDD9A-93D5-4298-98BC-CE91521E8812}"/>
    <dgm:cxn modelId="{2FD3B43B-EF12-4DF3-BBD9-10F7B555B270}" type="presParOf" srcId="{36EC12B4-CC3C-4C8E-B95A-4BD99AF6376B}" destId="{058A833C-CEB5-4004-B662-FBD853A8EBED}" srcOrd="0" destOrd="0" presId="urn:microsoft.com/office/officeart/2008/layout/HorizontalMultiLevelHierarchy"/>
    <dgm:cxn modelId="{F9F26373-7F70-44E0-ADEB-FA75ACF17044}" type="presParOf" srcId="{058A833C-CEB5-4004-B662-FBD853A8EBED}" destId="{FB672DDE-FB00-4911-8F5C-058F219F3197}" srcOrd="0" destOrd="0" presId="urn:microsoft.com/office/officeart/2008/layout/HorizontalMultiLevelHierarchy"/>
    <dgm:cxn modelId="{F9D768F7-A755-44CC-9B61-241FCF18EF57}" type="presParOf" srcId="{058A833C-CEB5-4004-B662-FBD853A8EBED}" destId="{0620670E-A28D-4911-9BF0-2D870918FB17}" srcOrd="1" destOrd="0" presId="urn:microsoft.com/office/officeart/2008/layout/HorizontalMultiLevelHierarchy"/>
    <dgm:cxn modelId="{A38A277C-9584-4023-A7A0-1F1DE712B55F}" type="presParOf" srcId="{0620670E-A28D-4911-9BF0-2D870918FB17}" destId="{9BD1F9BF-729E-407B-98A0-CE019762558D}" srcOrd="0" destOrd="0" presId="urn:microsoft.com/office/officeart/2008/layout/HorizontalMultiLevelHierarchy"/>
    <dgm:cxn modelId="{F402F67C-9944-4FAE-8A29-C6C234C1E3B1}" type="presParOf" srcId="{9BD1F9BF-729E-407B-98A0-CE019762558D}" destId="{C4AE3842-8AFD-4B20-A93E-524BD9967C3D}" srcOrd="0" destOrd="0" presId="urn:microsoft.com/office/officeart/2008/layout/HorizontalMultiLevelHierarchy"/>
    <dgm:cxn modelId="{211CBBC8-5A2E-4A55-8279-5D0315C77D0A}" type="presParOf" srcId="{0620670E-A28D-4911-9BF0-2D870918FB17}" destId="{008B70D5-730F-4FC7-8425-35FDDA5207ED}" srcOrd="1" destOrd="0" presId="urn:microsoft.com/office/officeart/2008/layout/HorizontalMultiLevelHierarchy"/>
    <dgm:cxn modelId="{AC217100-2F21-4C15-9DAA-F64A84280FB8}" type="presParOf" srcId="{008B70D5-730F-4FC7-8425-35FDDA5207ED}" destId="{3831F082-52E9-4B03-B40D-CC382399E164}" srcOrd="0" destOrd="0" presId="urn:microsoft.com/office/officeart/2008/layout/HorizontalMultiLevelHierarchy"/>
    <dgm:cxn modelId="{D90DED7F-CA8E-4D3D-9070-1C914C0CE2A4}" type="presParOf" srcId="{008B70D5-730F-4FC7-8425-35FDDA5207ED}" destId="{C100D2FD-5D56-4D27-B5FE-9F30C567C84D}" srcOrd="1" destOrd="0" presId="urn:microsoft.com/office/officeart/2008/layout/HorizontalMultiLevelHierarchy"/>
    <dgm:cxn modelId="{E1B9208D-D2C7-4F4A-BE6E-C5C237306F66}" type="presParOf" srcId="{0620670E-A28D-4911-9BF0-2D870918FB17}" destId="{1886F1C8-77D8-45D4-8ECD-0DE8B99A5BE1}" srcOrd="2" destOrd="0" presId="urn:microsoft.com/office/officeart/2008/layout/HorizontalMultiLevelHierarchy"/>
    <dgm:cxn modelId="{370EB2D7-87D1-4C24-B5CB-4912F497F89A}" type="presParOf" srcId="{1886F1C8-77D8-45D4-8ECD-0DE8B99A5BE1}" destId="{0107E81C-420B-4B8A-ABF5-55EE75051EE3}" srcOrd="0" destOrd="0" presId="urn:microsoft.com/office/officeart/2008/layout/HorizontalMultiLevelHierarchy"/>
    <dgm:cxn modelId="{CA9DB375-CDE7-46D0-97DE-8E4B4F256890}" type="presParOf" srcId="{0620670E-A28D-4911-9BF0-2D870918FB17}" destId="{DF099116-8E1A-48AD-9B88-CF0844683607}" srcOrd="3" destOrd="0" presId="urn:microsoft.com/office/officeart/2008/layout/HorizontalMultiLevelHierarchy"/>
    <dgm:cxn modelId="{D95A7AE2-E32E-44FF-99EA-2B5CA73C5AF9}" type="presParOf" srcId="{DF099116-8E1A-48AD-9B88-CF0844683607}" destId="{31236608-6E1B-4BD0-A97E-85210F132EB1}" srcOrd="0" destOrd="0" presId="urn:microsoft.com/office/officeart/2008/layout/HorizontalMultiLevelHierarchy"/>
    <dgm:cxn modelId="{AC4AA024-BC18-4D3F-A673-4723AE2F9B8F}" type="presParOf" srcId="{DF099116-8E1A-48AD-9B88-CF0844683607}" destId="{C55D5B3F-9656-4849-8D4C-C7045D97C2A6}" srcOrd="1" destOrd="0" presId="urn:microsoft.com/office/officeart/2008/layout/HorizontalMultiLevelHierarchy"/>
    <dgm:cxn modelId="{93269FBD-7609-4C68-8CB9-440A116104D0}" type="presParOf" srcId="{0620670E-A28D-4911-9BF0-2D870918FB17}" destId="{F2EE40B4-EAA8-436B-A096-92A0ECD048D0}" srcOrd="4" destOrd="0" presId="urn:microsoft.com/office/officeart/2008/layout/HorizontalMultiLevelHierarchy"/>
    <dgm:cxn modelId="{2775947D-9ACC-4C97-9A21-0D28D29148D8}" type="presParOf" srcId="{F2EE40B4-EAA8-436B-A096-92A0ECD048D0}" destId="{C89FD54F-0D84-4471-94BD-4043E4460E46}" srcOrd="0" destOrd="0" presId="urn:microsoft.com/office/officeart/2008/layout/HorizontalMultiLevelHierarchy"/>
    <dgm:cxn modelId="{DA70180D-8D49-4208-ADDA-B85B59CE5511}" type="presParOf" srcId="{0620670E-A28D-4911-9BF0-2D870918FB17}" destId="{E96E16FD-9BF3-478F-8A45-4DBCC7A18654}" srcOrd="5" destOrd="0" presId="urn:microsoft.com/office/officeart/2008/layout/HorizontalMultiLevelHierarchy"/>
    <dgm:cxn modelId="{17B466F5-9F6D-4193-9C44-B7A1035C7555}" type="presParOf" srcId="{E96E16FD-9BF3-478F-8A45-4DBCC7A18654}" destId="{E71580ED-4891-4276-AA07-3DB755732923}" srcOrd="0" destOrd="0" presId="urn:microsoft.com/office/officeart/2008/layout/HorizontalMultiLevelHierarchy"/>
    <dgm:cxn modelId="{F05C8717-8FF1-4CFB-89A2-66AB500D4449}" type="presParOf" srcId="{E96E16FD-9BF3-478F-8A45-4DBCC7A18654}" destId="{73A26313-FF73-40D3-8564-58BE8D335BC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A9ACF25-6106-4B43-9E2A-F3F393107392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A1352E01-C58E-49B5-805D-36053F844905}">
      <dgm:prSet phldrT="[Metin]"/>
      <dgm:spPr/>
      <dgm:t>
        <a:bodyPr/>
        <a:lstStyle/>
        <a:p>
          <a:r>
            <a:rPr lang="tr-TR" dirty="0" smtClean="0"/>
            <a:t>BAŞVURU</a:t>
          </a:r>
          <a:endParaRPr lang="tr-TR" dirty="0"/>
        </a:p>
      </dgm:t>
    </dgm:pt>
    <dgm:pt modelId="{4A9CE32E-FA61-43E9-8035-8B0470A357CC}" type="parTrans" cxnId="{6202C997-75C1-452D-BF2D-6F1AA5211ADB}">
      <dgm:prSet/>
      <dgm:spPr/>
      <dgm:t>
        <a:bodyPr/>
        <a:lstStyle/>
        <a:p>
          <a:endParaRPr lang="tr-TR"/>
        </a:p>
      </dgm:t>
    </dgm:pt>
    <dgm:pt modelId="{4A873D80-5713-40E3-9FE9-03DC922325BE}" type="sibTrans" cxnId="{6202C997-75C1-452D-BF2D-6F1AA5211ADB}">
      <dgm:prSet/>
      <dgm:spPr/>
      <dgm:t>
        <a:bodyPr/>
        <a:lstStyle/>
        <a:p>
          <a:endParaRPr lang="tr-TR"/>
        </a:p>
      </dgm:t>
    </dgm:pt>
    <dgm:pt modelId="{46BC20AC-7E34-4143-B0AF-672C74673FD8}">
      <dgm:prSet custT="1"/>
      <dgm:spPr/>
      <dgm:t>
        <a:bodyPr/>
        <a:lstStyle/>
        <a:p>
          <a:pPr marL="85725" indent="0" algn="l"/>
          <a:r>
            <a:rPr lang="tr-TR" sz="2000" b="1" u="none" dirty="0" smtClean="0">
              <a:solidFill>
                <a:schemeClr val="bg1"/>
              </a:solidFill>
            </a:rPr>
            <a:t>Onay akabinde KAYS başvurusu</a:t>
          </a:r>
          <a:endParaRPr lang="tr-TR" sz="2000" b="1" u="none" dirty="0">
            <a:solidFill>
              <a:schemeClr val="bg1"/>
            </a:solidFill>
          </a:endParaRPr>
        </a:p>
      </dgm:t>
    </dgm:pt>
    <dgm:pt modelId="{E2AB8863-2402-47A1-AE38-62DA43D67829}" type="parTrans" cxnId="{7461FCD4-AC65-4BFF-8F66-F3C4723491D8}">
      <dgm:prSet/>
      <dgm:spPr/>
      <dgm:t>
        <a:bodyPr/>
        <a:lstStyle/>
        <a:p>
          <a:endParaRPr lang="tr-TR"/>
        </a:p>
      </dgm:t>
    </dgm:pt>
    <dgm:pt modelId="{B4A5F45A-7BF2-4DE5-98CE-453B552A0586}" type="sibTrans" cxnId="{7461FCD4-AC65-4BFF-8F66-F3C4723491D8}">
      <dgm:prSet/>
      <dgm:spPr/>
      <dgm:t>
        <a:bodyPr/>
        <a:lstStyle/>
        <a:p>
          <a:endParaRPr lang="tr-TR"/>
        </a:p>
      </dgm:t>
    </dgm:pt>
    <dgm:pt modelId="{141BC69E-38B5-42BA-9076-2923BE999DB6}">
      <dgm:prSet custT="1"/>
      <dgm:spPr/>
      <dgm:t>
        <a:bodyPr/>
        <a:lstStyle/>
        <a:p>
          <a:pPr marL="85725" indent="0" algn="l"/>
          <a:r>
            <a:rPr lang="tr-TR" sz="2000" b="1" dirty="0" smtClean="0"/>
            <a:t>Yönetim Kurulu Onayı </a:t>
          </a:r>
          <a:endParaRPr lang="tr-TR" sz="2000" b="1" dirty="0"/>
        </a:p>
      </dgm:t>
    </dgm:pt>
    <dgm:pt modelId="{B24670BB-AD2E-4F89-ACFF-63703EA19C1F}" type="parTrans" cxnId="{55D6AB3F-AC9A-4B08-8054-1FF0F66C2B67}">
      <dgm:prSet/>
      <dgm:spPr/>
      <dgm:t>
        <a:bodyPr/>
        <a:lstStyle/>
        <a:p>
          <a:endParaRPr lang="tr-TR"/>
        </a:p>
      </dgm:t>
    </dgm:pt>
    <dgm:pt modelId="{6C5A86B4-3260-438D-8F3F-A5BBD2ED67E1}" type="sibTrans" cxnId="{55D6AB3F-AC9A-4B08-8054-1FF0F66C2B67}">
      <dgm:prSet/>
      <dgm:spPr/>
      <dgm:t>
        <a:bodyPr/>
        <a:lstStyle/>
        <a:p>
          <a:endParaRPr lang="tr-TR"/>
        </a:p>
      </dgm:t>
    </dgm:pt>
    <dgm:pt modelId="{83BBF5AC-C041-481D-9C83-D54B8CA41F4A}">
      <dgm:prSet custT="1"/>
      <dgm:spPr/>
      <dgm:t>
        <a:bodyPr/>
        <a:lstStyle/>
        <a:p>
          <a:pPr algn="l"/>
          <a:r>
            <a:rPr lang="tr-TR" sz="2400" b="1" dirty="0" smtClean="0"/>
            <a:t>BİLGİ FORMU ‘Ek-2’: </a:t>
          </a:r>
          <a:r>
            <a:rPr lang="tr-TR" sz="2400" b="0" dirty="0" smtClean="0"/>
            <a:t>Projenin gerekçesi, faydaları, içeriği, aktörleri, maliyeti, destek koşulları kesinleştirilip  raporlanan belge ve bu belgenin ekindeki belgele de varsa eklenebilir;</a:t>
          </a:r>
        </a:p>
        <a:p>
          <a:pPr marL="180975" indent="0" algn="l"/>
          <a:r>
            <a:rPr lang="tr-TR" sz="2400" dirty="0" smtClean="0"/>
            <a:t>1. Talep Analizi: Tespit edilen sosyal sorunun çözümüne yönelik paydaşların, potansiyel faydalanıcıların talep düzeyine ilişkin analiz, anket, görüşme, vb. çalışmalar,</a:t>
          </a:r>
        </a:p>
        <a:p>
          <a:pPr marL="180975" indent="0" algn="l"/>
          <a:r>
            <a:rPr lang="tr-TR" sz="2400" dirty="0" smtClean="0"/>
            <a:t>2. İş birliği protokolleri ve diğer ilgili destekleyici belgeler, </a:t>
          </a:r>
        </a:p>
        <a:p>
          <a:pPr marL="180975" indent="0" algn="l"/>
          <a:r>
            <a:rPr lang="tr-TR" sz="2400" dirty="0" smtClean="0"/>
            <a:t>3. Bilgi formunda verilen bilgilere ilişkin detaylı analizler, anketler.</a:t>
          </a:r>
        </a:p>
        <a:p>
          <a:pPr marL="180975" indent="0" algn="l"/>
          <a:r>
            <a:rPr lang="tr-TR" sz="2400" b="0" u="none" dirty="0" smtClean="0"/>
            <a:t>Ayrıca 5 sayfalık sunum ve taslak başvuru bütçesi.</a:t>
          </a:r>
          <a:endParaRPr lang="tr-TR" sz="2400" b="0" u="none" dirty="0"/>
        </a:p>
      </dgm:t>
    </dgm:pt>
    <dgm:pt modelId="{14BE0A4A-D929-4DF1-8794-B9B7506D265F}" type="sibTrans" cxnId="{21249CD5-4036-4AA0-9EDD-5AF47C345F1C}">
      <dgm:prSet/>
      <dgm:spPr/>
      <dgm:t>
        <a:bodyPr/>
        <a:lstStyle/>
        <a:p>
          <a:endParaRPr lang="tr-TR"/>
        </a:p>
      </dgm:t>
    </dgm:pt>
    <dgm:pt modelId="{47EA995C-1273-4959-9EA7-13DC86258AE6}" type="parTrans" cxnId="{21249CD5-4036-4AA0-9EDD-5AF47C345F1C}">
      <dgm:prSet/>
      <dgm:spPr/>
      <dgm:t>
        <a:bodyPr/>
        <a:lstStyle/>
        <a:p>
          <a:endParaRPr lang="tr-TR"/>
        </a:p>
      </dgm:t>
    </dgm:pt>
    <dgm:pt modelId="{36EC12B4-CC3C-4C8E-B95A-4BD99AF6376B}" type="pres">
      <dgm:prSet presAssocID="{7A9ACF25-6106-4B43-9E2A-F3F3931073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58A833C-CEB5-4004-B662-FBD853A8EBED}" type="pres">
      <dgm:prSet presAssocID="{A1352E01-C58E-49B5-805D-36053F844905}" presName="root1" presStyleCnt="0"/>
      <dgm:spPr/>
      <dgm:t>
        <a:bodyPr/>
        <a:lstStyle/>
        <a:p>
          <a:endParaRPr lang="tr-TR"/>
        </a:p>
      </dgm:t>
    </dgm:pt>
    <dgm:pt modelId="{FB672DDE-FB00-4911-8F5C-058F219F3197}" type="pres">
      <dgm:prSet presAssocID="{A1352E01-C58E-49B5-805D-36053F844905}" presName="LevelOneTextNode" presStyleLbl="node0" presStyleIdx="0" presStyleCnt="1" custScaleY="10778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20670E-A28D-4911-9BF0-2D870918FB17}" type="pres">
      <dgm:prSet presAssocID="{A1352E01-C58E-49B5-805D-36053F844905}" presName="level2hierChild" presStyleCnt="0"/>
      <dgm:spPr/>
      <dgm:t>
        <a:bodyPr/>
        <a:lstStyle/>
        <a:p>
          <a:endParaRPr lang="tr-TR"/>
        </a:p>
      </dgm:t>
    </dgm:pt>
    <dgm:pt modelId="{EB37281F-5B8B-4681-B2F8-30A9B5FB9DE3}" type="pres">
      <dgm:prSet presAssocID="{47EA995C-1273-4959-9EA7-13DC86258AE6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1C582B35-99F1-4B6D-94F2-9D0523FD6D0F}" type="pres">
      <dgm:prSet presAssocID="{47EA995C-1273-4959-9EA7-13DC86258AE6}" presName="connTx" presStyleLbl="parChTrans1D2" presStyleIdx="0" presStyleCnt="3"/>
      <dgm:spPr/>
      <dgm:t>
        <a:bodyPr/>
        <a:lstStyle/>
        <a:p>
          <a:endParaRPr lang="tr-TR"/>
        </a:p>
      </dgm:t>
    </dgm:pt>
    <dgm:pt modelId="{52AB729A-A123-47FD-AEBC-7310443389D5}" type="pres">
      <dgm:prSet presAssocID="{83BBF5AC-C041-481D-9C83-D54B8CA41F4A}" presName="root2" presStyleCnt="0"/>
      <dgm:spPr/>
      <dgm:t>
        <a:bodyPr/>
        <a:lstStyle/>
        <a:p>
          <a:endParaRPr lang="tr-TR"/>
        </a:p>
      </dgm:t>
    </dgm:pt>
    <dgm:pt modelId="{28771BD0-2367-471D-AEBB-F7E63C1FB2BA}" type="pres">
      <dgm:prSet presAssocID="{83BBF5AC-C041-481D-9C83-D54B8CA41F4A}" presName="LevelTwoTextNode" presStyleLbl="node2" presStyleIdx="0" presStyleCnt="3" custScaleX="340617" custScaleY="576526" custLinFactNeighborX="-200" custLinFactNeighborY="798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3FC1AE-EF49-444F-83B2-B227CD48DD93}" type="pres">
      <dgm:prSet presAssocID="{83BBF5AC-C041-481D-9C83-D54B8CA41F4A}" presName="level3hierChild" presStyleCnt="0"/>
      <dgm:spPr/>
      <dgm:t>
        <a:bodyPr/>
        <a:lstStyle/>
        <a:p>
          <a:endParaRPr lang="tr-TR"/>
        </a:p>
      </dgm:t>
    </dgm:pt>
    <dgm:pt modelId="{F2BA72BD-ACAB-4245-B7A1-710FDA9F7EF8}" type="pres">
      <dgm:prSet presAssocID="{B24670BB-AD2E-4F89-ACFF-63703EA19C1F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2E7E81F8-A586-46CC-8533-32F6C50047DA}" type="pres">
      <dgm:prSet presAssocID="{B24670BB-AD2E-4F89-ACFF-63703EA19C1F}" presName="connTx" presStyleLbl="parChTrans1D2" presStyleIdx="1" presStyleCnt="3"/>
      <dgm:spPr/>
      <dgm:t>
        <a:bodyPr/>
        <a:lstStyle/>
        <a:p>
          <a:endParaRPr lang="tr-TR"/>
        </a:p>
      </dgm:t>
    </dgm:pt>
    <dgm:pt modelId="{9E10444C-98EE-4FFD-AF40-BE34859DF891}" type="pres">
      <dgm:prSet presAssocID="{141BC69E-38B5-42BA-9076-2923BE999DB6}" presName="root2" presStyleCnt="0"/>
      <dgm:spPr/>
    </dgm:pt>
    <dgm:pt modelId="{CC5B10F9-CD05-495A-838B-C42415D2F190}" type="pres">
      <dgm:prSet presAssocID="{141BC69E-38B5-42BA-9076-2923BE999DB6}" presName="LevelTwoTextNode" presStyleLbl="node2" presStyleIdx="1" presStyleCnt="3" custScaleX="339719" custLinFactNeighborX="-168" custLinFactNeighborY="113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FB7128E-D509-4CE1-8CDA-8A24C42C6AF6}" type="pres">
      <dgm:prSet presAssocID="{141BC69E-38B5-42BA-9076-2923BE999DB6}" presName="level3hierChild" presStyleCnt="0"/>
      <dgm:spPr/>
    </dgm:pt>
    <dgm:pt modelId="{3112621D-8D0E-4A08-8344-674D1329F966}" type="pres">
      <dgm:prSet presAssocID="{E2AB8863-2402-47A1-AE38-62DA43D67829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A4B1BA8A-E36C-45C5-AB3E-EDA89106FABA}" type="pres">
      <dgm:prSet presAssocID="{E2AB8863-2402-47A1-AE38-62DA43D67829}" presName="connTx" presStyleLbl="parChTrans1D2" presStyleIdx="2" presStyleCnt="3"/>
      <dgm:spPr/>
      <dgm:t>
        <a:bodyPr/>
        <a:lstStyle/>
        <a:p>
          <a:endParaRPr lang="tr-TR"/>
        </a:p>
      </dgm:t>
    </dgm:pt>
    <dgm:pt modelId="{99D974E0-B360-4BC8-99EA-1773D2E24E7F}" type="pres">
      <dgm:prSet presAssocID="{46BC20AC-7E34-4143-B0AF-672C74673FD8}" presName="root2" presStyleCnt="0"/>
      <dgm:spPr/>
      <dgm:t>
        <a:bodyPr/>
        <a:lstStyle/>
        <a:p>
          <a:endParaRPr lang="tr-TR"/>
        </a:p>
      </dgm:t>
    </dgm:pt>
    <dgm:pt modelId="{D4E7E25C-07DC-4099-940A-F85B820FF902}" type="pres">
      <dgm:prSet presAssocID="{46BC20AC-7E34-4143-B0AF-672C74673FD8}" presName="LevelTwoTextNode" presStyleLbl="node2" presStyleIdx="2" presStyleCnt="3" custScaleX="337853" custScaleY="96835" custLinFactNeighborX="-168" custLinFactNeighborY="-1177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BA0D946-BB8E-4466-B326-4ABA7C2063D9}" type="pres">
      <dgm:prSet presAssocID="{46BC20AC-7E34-4143-B0AF-672C74673FD8}" presName="level3hierChild" presStyleCnt="0"/>
      <dgm:spPr/>
      <dgm:t>
        <a:bodyPr/>
        <a:lstStyle/>
        <a:p>
          <a:endParaRPr lang="tr-TR"/>
        </a:p>
      </dgm:t>
    </dgm:pt>
  </dgm:ptLst>
  <dgm:cxnLst>
    <dgm:cxn modelId="{55D6AB3F-AC9A-4B08-8054-1FF0F66C2B67}" srcId="{A1352E01-C58E-49B5-805D-36053F844905}" destId="{141BC69E-38B5-42BA-9076-2923BE999DB6}" srcOrd="1" destOrd="0" parTransId="{B24670BB-AD2E-4F89-ACFF-63703EA19C1F}" sibTransId="{6C5A86B4-3260-438D-8F3F-A5BBD2ED67E1}"/>
    <dgm:cxn modelId="{91BFC6AF-B2A4-4B42-87B0-F072981FEA3C}" type="presOf" srcId="{83BBF5AC-C041-481D-9C83-D54B8CA41F4A}" destId="{28771BD0-2367-471D-AEBB-F7E63C1FB2BA}" srcOrd="0" destOrd="0" presId="urn:microsoft.com/office/officeart/2008/layout/HorizontalMultiLevelHierarchy"/>
    <dgm:cxn modelId="{FBFD4B25-026A-4C05-B7A1-4324C6C54F4C}" type="presOf" srcId="{47EA995C-1273-4959-9EA7-13DC86258AE6}" destId="{1C582B35-99F1-4B6D-94F2-9D0523FD6D0F}" srcOrd="1" destOrd="0" presId="urn:microsoft.com/office/officeart/2008/layout/HorizontalMultiLevelHierarchy"/>
    <dgm:cxn modelId="{04FF499A-531D-4971-9CFD-2EABD6D9AC95}" type="presOf" srcId="{46BC20AC-7E34-4143-B0AF-672C74673FD8}" destId="{D4E7E25C-07DC-4099-940A-F85B820FF902}" srcOrd="0" destOrd="0" presId="urn:microsoft.com/office/officeart/2008/layout/HorizontalMultiLevelHierarchy"/>
    <dgm:cxn modelId="{04BA6AD5-F08F-4DF1-88F4-39317C1183B6}" type="presOf" srcId="{E2AB8863-2402-47A1-AE38-62DA43D67829}" destId="{3112621D-8D0E-4A08-8344-674D1329F966}" srcOrd="0" destOrd="0" presId="urn:microsoft.com/office/officeart/2008/layout/HorizontalMultiLevelHierarchy"/>
    <dgm:cxn modelId="{1A9D4BC6-7B2D-401C-AE6C-2C8AC859196C}" type="presOf" srcId="{7A9ACF25-6106-4B43-9E2A-F3F393107392}" destId="{36EC12B4-CC3C-4C8E-B95A-4BD99AF6376B}" srcOrd="0" destOrd="0" presId="urn:microsoft.com/office/officeart/2008/layout/HorizontalMultiLevelHierarchy"/>
    <dgm:cxn modelId="{A2AF5FB1-5715-49FE-8E0D-A1B9560B894F}" type="presOf" srcId="{47EA995C-1273-4959-9EA7-13DC86258AE6}" destId="{EB37281F-5B8B-4681-B2F8-30A9B5FB9DE3}" srcOrd="0" destOrd="0" presId="urn:microsoft.com/office/officeart/2008/layout/HorizontalMultiLevelHierarchy"/>
    <dgm:cxn modelId="{AC6A5BC6-FED5-49A3-A4CC-0169E38CE248}" type="presOf" srcId="{B24670BB-AD2E-4F89-ACFF-63703EA19C1F}" destId="{F2BA72BD-ACAB-4245-B7A1-710FDA9F7EF8}" srcOrd="0" destOrd="0" presId="urn:microsoft.com/office/officeart/2008/layout/HorizontalMultiLevelHierarchy"/>
    <dgm:cxn modelId="{3F41747F-940F-45BE-B27F-DE50B304F571}" type="presOf" srcId="{141BC69E-38B5-42BA-9076-2923BE999DB6}" destId="{CC5B10F9-CD05-495A-838B-C42415D2F190}" srcOrd="0" destOrd="0" presId="urn:microsoft.com/office/officeart/2008/layout/HorizontalMultiLevelHierarchy"/>
    <dgm:cxn modelId="{BAF5390A-522B-43C1-8404-F26993F610AC}" type="presOf" srcId="{E2AB8863-2402-47A1-AE38-62DA43D67829}" destId="{A4B1BA8A-E36C-45C5-AB3E-EDA89106FABA}" srcOrd="1" destOrd="0" presId="urn:microsoft.com/office/officeart/2008/layout/HorizontalMultiLevelHierarchy"/>
    <dgm:cxn modelId="{F156EAFD-D616-44A2-9D04-22917EC64F47}" type="presOf" srcId="{A1352E01-C58E-49B5-805D-36053F844905}" destId="{FB672DDE-FB00-4911-8F5C-058F219F3197}" srcOrd="0" destOrd="0" presId="urn:microsoft.com/office/officeart/2008/layout/HorizontalMultiLevelHierarchy"/>
    <dgm:cxn modelId="{21249CD5-4036-4AA0-9EDD-5AF47C345F1C}" srcId="{A1352E01-C58E-49B5-805D-36053F844905}" destId="{83BBF5AC-C041-481D-9C83-D54B8CA41F4A}" srcOrd="0" destOrd="0" parTransId="{47EA995C-1273-4959-9EA7-13DC86258AE6}" sibTransId="{14BE0A4A-D929-4DF1-8794-B9B7506D265F}"/>
    <dgm:cxn modelId="{6202C997-75C1-452D-BF2D-6F1AA5211ADB}" srcId="{7A9ACF25-6106-4B43-9E2A-F3F393107392}" destId="{A1352E01-C58E-49B5-805D-36053F844905}" srcOrd="0" destOrd="0" parTransId="{4A9CE32E-FA61-43E9-8035-8B0470A357CC}" sibTransId="{4A873D80-5713-40E3-9FE9-03DC922325BE}"/>
    <dgm:cxn modelId="{7461FCD4-AC65-4BFF-8F66-F3C4723491D8}" srcId="{A1352E01-C58E-49B5-805D-36053F844905}" destId="{46BC20AC-7E34-4143-B0AF-672C74673FD8}" srcOrd="2" destOrd="0" parTransId="{E2AB8863-2402-47A1-AE38-62DA43D67829}" sibTransId="{B4A5F45A-7BF2-4DE5-98CE-453B552A0586}"/>
    <dgm:cxn modelId="{A01CF374-DC34-44BF-B5DA-983D62AAB2D9}" type="presOf" srcId="{B24670BB-AD2E-4F89-ACFF-63703EA19C1F}" destId="{2E7E81F8-A586-46CC-8533-32F6C50047DA}" srcOrd="1" destOrd="0" presId="urn:microsoft.com/office/officeart/2008/layout/HorizontalMultiLevelHierarchy"/>
    <dgm:cxn modelId="{AD78C71F-22C1-40BA-B9E0-9373B654C157}" type="presParOf" srcId="{36EC12B4-CC3C-4C8E-B95A-4BD99AF6376B}" destId="{058A833C-CEB5-4004-B662-FBD853A8EBED}" srcOrd="0" destOrd="0" presId="urn:microsoft.com/office/officeart/2008/layout/HorizontalMultiLevelHierarchy"/>
    <dgm:cxn modelId="{048DA4AB-CF6E-4F86-87D5-CE95FA7370B4}" type="presParOf" srcId="{058A833C-CEB5-4004-B662-FBD853A8EBED}" destId="{FB672DDE-FB00-4911-8F5C-058F219F3197}" srcOrd="0" destOrd="0" presId="urn:microsoft.com/office/officeart/2008/layout/HorizontalMultiLevelHierarchy"/>
    <dgm:cxn modelId="{370E90E2-67BA-4643-8B48-129C39B6803E}" type="presParOf" srcId="{058A833C-CEB5-4004-B662-FBD853A8EBED}" destId="{0620670E-A28D-4911-9BF0-2D870918FB17}" srcOrd="1" destOrd="0" presId="urn:microsoft.com/office/officeart/2008/layout/HorizontalMultiLevelHierarchy"/>
    <dgm:cxn modelId="{B2D84300-37C4-4BB9-AAAD-BB8FAA2ACBB1}" type="presParOf" srcId="{0620670E-A28D-4911-9BF0-2D870918FB17}" destId="{EB37281F-5B8B-4681-B2F8-30A9B5FB9DE3}" srcOrd="0" destOrd="0" presId="urn:microsoft.com/office/officeart/2008/layout/HorizontalMultiLevelHierarchy"/>
    <dgm:cxn modelId="{C268EB3E-BC2F-4F76-982B-3B0CE550DD5D}" type="presParOf" srcId="{EB37281F-5B8B-4681-B2F8-30A9B5FB9DE3}" destId="{1C582B35-99F1-4B6D-94F2-9D0523FD6D0F}" srcOrd="0" destOrd="0" presId="urn:microsoft.com/office/officeart/2008/layout/HorizontalMultiLevelHierarchy"/>
    <dgm:cxn modelId="{12931897-2628-464A-84FE-1EB48DB8522D}" type="presParOf" srcId="{0620670E-A28D-4911-9BF0-2D870918FB17}" destId="{52AB729A-A123-47FD-AEBC-7310443389D5}" srcOrd="1" destOrd="0" presId="urn:microsoft.com/office/officeart/2008/layout/HorizontalMultiLevelHierarchy"/>
    <dgm:cxn modelId="{8B51059E-A33D-4B04-BEEC-CCDC661AE095}" type="presParOf" srcId="{52AB729A-A123-47FD-AEBC-7310443389D5}" destId="{28771BD0-2367-471D-AEBB-F7E63C1FB2BA}" srcOrd="0" destOrd="0" presId="urn:microsoft.com/office/officeart/2008/layout/HorizontalMultiLevelHierarchy"/>
    <dgm:cxn modelId="{4E7DD91B-7A53-494A-9FF5-6EB5C021DA79}" type="presParOf" srcId="{52AB729A-A123-47FD-AEBC-7310443389D5}" destId="{BC3FC1AE-EF49-444F-83B2-B227CD48DD93}" srcOrd="1" destOrd="0" presId="urn:microsoft.com/office/officeart/2008/layout/HorizontalMultiLevelHierarchy"/>
    <dgm:cxn modelId="{ED50629D-55FA-4576-AEA1-7C9A2D3A1D77}" type="presParOf" srcId="{0620670E-A28D-4911-9BF0-2D870918FB17}" destId="{F2BA72BD-ACAB-4245-B7A1-710FDA9F7EF8}" srcOrd="2" destOrd="0" presId="urn:microsoft.com/office/officeart/2008/layout/HorizontalMultiLevelHierarchy"/>
    <dgm:cxn modelId="{01817222-1869-40B6-8572-F1AC4AF479F6}" type="presParOf" srcId="{F2BA72BD-ACAB-4245-B7A1-710FDA9F7EF8}" destId="{2E7E81F8-A586-46CC-8533-32F6C50047DA}" srcOrd="0" destOrd="0" presId="urn:microsoft.com/office/officeart/2008/layout/HorizontalMultiLevelHierarchy"/>
    <dgm:cxn modelId="{17554A1E-28B7-4FA7-B5B4-40DBEE92609F}" type="presParOf" srcId="{0620670E-A28D-4911-9BF0-2D870918FB17}" destId="{9E10444C-98EE-4FFD-AF40-BE34859DF891}" srcOrd="3" destOrd="0" presId="urn:microsoft.com/office/officeart/2008/layout/HorizontalMultiLevelHierarchy"/>
    <dgm:cxn modelId="{83A505B2-9C3C-40F4-89F3-9543CCA445A6}" type="presParOf" srcId="{9E10444C-98EE-4FFD-AF40-BE34859DF891}" destId="{CC5B10F9-CD05-495A-838B-C42415D2F190}" srcOrd="0" destOrd="0" presId="urn:microsoft.com/office/officeart/2008/layout/HorizontalMultiLevelHierarchy"/>
    <dgm:cxn modelId="{EB20E7A1-46CC-456B-92FD-5A3565F220EB}" type="presParOf" srcId="{9E10444C-98EE-4FFD-AF40-BE34859DF891}" destId="{2FB7128E-D509-4CE1-8CDA-8A24C42C6AF6}" srcOrd="1" destOrd="0" presId="urn:microsoft.com/office/officeart/2008/layout/HorizontalMultiLevelHierarchy"/>
    <dgm:cxn modelId="{0CDF27A8-7121-4A4A-ACD8-A6C62147492E}" type="presParOf" srcId="{0620670E-A28D-4911-9BF0-2D870918FB17}" destId="{3112621D-8D0E-4A08-8344-674D1329F966}" srcOrd="4" destOrd="0" presId="urn:microsoft.com/office/officeart/2008/layout/HorizontalMultiLevelHierarchy"/>
    <dgm:cxn modelId="{7BD67DAA-B97C-4AE0-9FC7-8DEEBFB309DF}" type="presParOf" srcId="{3112621D-8D0E-4A08-8344-674D1329F966}" destId="{A4B1BA8A-E36C-45C5-AB3E-EDA89106FABA}" srcOrd="0" destOrd="0" presId="urn:microsoft.com/office/officeart/2008/layout/HorizontalMultiLevelHierarchy"/>
    <dgm:cxn modelId="{89490190-813A-46A9-9655-D4C6AAD8962B}" type="presParOf" srcId="{0620670E-A28D-4911-9BF0-2D870918FB17}" destId="{99D974E0-B360-4BC8-99EA-1773D2E24E7F}" srcOrd="5" destOrd="0" presId="urn:microsoft.com/office/officeart/2008/layout/HorizontalMultiLevelHierarchy"/>
    <dgm:cxn modelId="{42821CE8-7F9B-4255-B81E-49A42BDE948D}" type="presParOf" srcId="{99D974E0-B360-4BC8-99EA-1773D2E24E7F}" destId="{D4E7E25C-07DC-4099-940A-F85B820FF902}" srcOrd="0" destOrd="0" presId="urn:microsoft.com/office/officeart/2008/layout/HorizontalMultiLevelHierarchy"/>
    <dgm:cxn modelId="{A524069E-8BA1-4884-AAFB-9791514BA360}" type="presParOf" srcId="{99D974E0-B360-4BC8-99EA-1773D2E24E7F}" destId="{1BA0D946-BB8E-4466-B326-4ABA7C2063D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E3488-86B8-4277-98DF-6CDEF562CCED}">
      <dsp:nvSpPr>
        <dsp:cNvPr id="0" name=""/>
        <dsp:cNvSpPr/>
      </dsp:nvSpPr>
      <dsp:spPr>
        <a:xfrm>
          <a:off x="1159593" y="2816241"/>
          <a:ext cx="673265" cy="2297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6632" y="0"/>
              </a:lnTo>
              <a:lnTo>
                <a:pt x="336632" y="2297760"/>
              </a:lnTo>
              <a:lnTo>
                <a:pt x="673265" y="229776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1436367" y="3905262"/>
        <a:ext cx="119718" cy="119718"/>
      </dsp:txXfrm>
    </dsp:sp>
    <dsp:sp modelId="{90272A6D-F34C-4A78-B76E-52EC371C0BEB}">
      <dsp:nvSpPr>
        <dsp:cNvPr id="0" name=""/>
        <dsp:cNvSpPr/>
      </dsp:nvSpPr>
      <dsp:spPr>
        <a:xfrm>
          <a:off x="1159593" y="2816241"/>
          <a:ext cx="673265" cy="1014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6632" y="0"/>
              </a:lnTo>
              <a:lnTo>
                <a:pt x="336632" y="1014860"/>
              </a:lnTo>
              <a:lnTo>
                <a:pt x="673265" y="101486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465779" y="3293225"/>
        <a:ext cx="60893" cy="60893"/>
      </dsp:txXfrm>
    </dsp:sp>
    <dsp:sp modelId="{9BD1F9BF-729E-407B-98A0-CE019762558D}">
      <dsp:nvSpPr>
        <dsp:cNvPr id="0" name=""/>
        <dsp:cNvSpPr/>
      </dsp:nvSpPr>
      <dsp:spPr>
        <a:xfrm>
          <a:off x="1159593" y="2276469"/>
          <a:ext cx="673265" cy="539772"/>
        </a:xfrm>
        <a:custGeom>
          <a:avLst/>
          <a:gdLst/>
          <a:ahLst/>
          <a:cxnLst/>
          <a:rect l="0" t="0" r="0" b="0"/>
          <a:pathLst>
            <a:path>
              <a:moveTo>
                <a:pt x="0" y="539772"/>
              </a:moveTo>
              <a:lnTo>
                <a:pt x="336632" y="539772"/>
              </a:lnTo>
              <a:lnTo>
                <a:pt x="336632" y="0"/>
              </a:lnTo>
              <a:lnTo>
                <a:pt x="673265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474653" y="2524782"/>
        <a:ext cx="43146" cy="43146"/>
      </dsp:txXfrm>
    </dsp:sp>
    <dsp:sp modelId="{E5D7F217-CB9E-4DE1-A747-5866C2C4F6D5}">
      <dsp:nvSpPr>
        <dsp:cNvPr id="0" name=""/>
        <dsp:cNvSpPr/>
      </dsp:nvSpPr>
      <dsp:spPr>
        <a:xfrm>
          <a:off x="1159593" y="620158"/>
          <a:ext cx="673265" cy="2196083"/>
        </a:xfrm>
        <a:custGeom>
          <a:avLst/>
          <a:gdLst/>
          <a:ahLst/>
          <a:cxnLst/>
          <a:rect l="0" t="0" r="0" b="0"/>
          <a:pathLst>
            <a:path>
              <a:moveTo>
                <a:pt x="0" y="2196083"/>
              </a:moveTo>
              <a:lnTo>
                <a:pt x="336632" y="2196083"/>
              </a:lnTo>
              <a:lnTo>
                <a:pt x="336632" y="0"/>
              </a:lnTo>
              <a:lnTo>
                <a:pt x="673265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1438802" y="1660775"/>
        <a:ext cx="114848" cy="114848"/>
      </dsp:txXfrm>
    </dsp:sp>
    <dsp:sp modelId="{FB672DDE-FB00-4911-8F5C-058F219F3197}">
      <dsp:nvSpPr>
        <dsp:cNvPr id="0" name=""/>
        <dsp:cNvSpPr/>
      </dsp:nvSpPr>
      <dsp:spPr>
        <a:xfrm rot="16200000">
          <a:off x="-2054407" y="2303081"/>
          <a:ext cx="5401683" cy="102631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Öncelikler</a:t>
          </a:r>
          <a:endParaRPr lang="tr-TR" sz="6500" kern="1200" dirty="0"/>
        </a:p>
      </dsp:txBody>
      <dsp:txXfrm>
        <a:off x="-2054407" y="2303081"/>
        <a:ext cx="5401683" cy="1026319"/>
      </dsp:txXfrm>
    </dsp:sp>
    <dsp:sp modelId="{802DC289-B1DB-4E51-8DD7-1BD1A1F27405}">
      <dsp:nvSpPr>
        <dsp:cNvPr id="0" name=""/>
        <dsp:cNvSpPr/>
      </dsp:nvSpPr>
      <dsp:spPr>
        <a:xfrm>
          <a:off x="1832859" y="5320"/>
          <a:ext cx="7038758" cy="122967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Öncelik 1 - </a:t>
          </a:r>
          <a:r>
            <a:rPr lang="tr-TR" sz="2400" b="1" u="sng" kern="1200" dirty="0" smtClean="0"/>
            <a:t>İstihdam Edilebilirliği Artırmak</a:t>
          </a:r>
          <a:r>
            <a:rPr lang="tr-TR" sz="2400" b="1" kern="1200" dirty="0" smtClean="0"/>
            <a:t>: </a:t>
          </a:r>
          <a:r>
            <a:rPr lang="tr-TR" sz="2000" kern="1200" dirty="0" smtClean="0"/>
            <a:t>Toplumun dezavantajlı kesimlerinin istihdama katılımının kolaylaştırılmasına</a:t>
          </a:r>
          <a:r>
            <a:rPr lang="tr-TR" sz="2400" kern="1200" dirty="0" smtClean="0"/>
            <a:t>,</a:t>
          </a:r>
          <a:endParaRPr lang="tr-TR" sz="2400" b="1" kern="1200" dirty="0"/>
        </a:p>
      </dsp:txBody>
      <dsp:txXfrm>
        <a:off x="1832859" y="5320"/>
        <a:ext cx="7038758" cy="1229674"/>
      </dsp:txXfrm>
    </dsp:sp>
    <dsp:sp modelId="{3831F082-52E9-4B03-B40D-CC382399E164}">
      <dsp:nvSpPr>
        <dsp:cNvPr id="0" name=""/>
        <dsp:cNvSpPr/>
      </dsp:nvSpPr>
      <dsp:spPr>
        <a:xfrm>
          <a:off x="1832859" y="1491575"/>
          <a:ext cx="7044380" cy="156978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Öncelik 2 - </a:t>
          </a:r>
          <a:r>
            <a:rPr lang="tr-TR" sz="2400" b="1" u="sng" kern="1200" dirty="0" smtClean="0"/>
            <a:t>Sosyal Girişimcilik ve Yenilikçilik</a:t>
          </a:r>
          <a:r>
            <a:rPr lang="tr-TR" sz="2400" b="1" kern="1200" dirty="0" smtClean="0"/>
            <a:t>: </a:t>
          </a:r>
          <a:r>
            <a:rPr lang="tr-TR" sz="2000" kern="1200" dirty="0" smtClean="0"/>
            <a:t>Bu alanda hizmet veren/verecek olan aracı kurumların işleteceği, ekosistem güçlendirmeye yönelik merkezler, sosyal laboratuvarlar ile kuluçka ve hızlandırıcı programların uygulanmasına yönelik projeler</a:t>
          </a:r>
          <a:endParaRPr lang="tr-TR" sz="2000" kern="1200" dirty="0"/>
        </a:p>
      </dsp:txBody>
      <dsp:txXfrm>
        <a:off x="1832859" y="1491575"/>
        <a:ext cx="7044380" cy="1569787"/>
      </dsp:txXfrm>
    </dsp:sp>
    <dsp:sp modelId="{0506CB83-A65B-4A8C-A999-8A4E09BE9F31}">
      <dsp:nvSpPr>
        <dsp:cNvPr id="0" name=""/>
        <dsp:cNvSpPr/>
      </dsp:nvSpPr>
      <dsp:spPr>
        <a:xfrm>
          <a:off x="1832859" y="3317942"/>
          <a:ext cx="6948877" cy="102631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Öncelik 3 - </a:t>
          </a:r>
          <a:r>
            <a:rPr lang="tr-TR" sz="2400" b="1" u="sng" kern="1200" dirty="0" smtClean="0"/>
            <a:t>Sosyal Sorumluluk</a:t>
          </a:r>
          <a:r>
            <a:rPr lang="tr-TR" sz="2400" b="1" kern="1200" dirty="0" smtClean="0"/>
            <a:t>: </a:t>
          </a:r>
          <a:r>
            <a:rPr lang="tr-TR" sz="2000" b="1" u="sng" kern="1200" dirty="0" smtClean="0"/>
            <a:t>Kâr amacı güden</a:t>
          </a:r>
          <a:r>
            <a:rPr lang="tr-TR" sz="2000" b="1" u="none" kern="1200" dirty="0" smtClean="0"/>
            <a:t> </a:t>
          </a:r>
          <a:r>
            <a:rPr lang="tr-TR" sz="2000" b="0" kern="1200" dirty="0" smtClean="0"/>
            <a:t>şirketlerin sosyal girişim, kooperatif ve sivil toplum kuruluşlarının iktisadi işletmelerinden ürün ve hizmet almasını içeren projeler. </a:t>
          </a:r>
          <a:endParaRPr lang="tr-TR" sz="1800" b="0" kern="1200" dirty="0" smtClean="0"/>
        </a:p>
      </dsp:txBody>
      <dsp:txXfrm>
        <a:off x="1832859" y="3317942"/>
        <a:ext cx="6948877" cy="1026319"/>
      </dsp:txXfrm>
    </dsp:sp>
    <dsp:sp modelId="{7F20554B-1A20-4E19-B1F4-6BC0AE440423}">
      <dsp:nvSpPr>
        <dsp:cNvPr id="0" name=""/>
        <dsp:cNvSpPr/>
      </dsp:nvSpPr>
      <dsp:spPr>
        <a:xfrm>
          <a:off x="1832859" y="4600842"/>
          <a:ext cx="6995332" cy="102631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Öncelik 4 - Sosyal İçerme: </a:t>
          </a:r>
          <a:r>
            <a:rPr lang="tr-TR" sz="2000" b="0" kern="1200" dirty="0" smtClean="0"/>
            <a:t>Dezavantajlı kesimlere sunulan hizmetlerin kalitesinin artırılmasına yönelik projeler</a:t>
          </a:r>
          <a:endParaRPr lang="tr-TR" sz="1600" b="0" kern="1200" dirty="0" smtClean="0"/>
        </a:p>
      </dsp:txBody>
      <dsp:txXfrm>
        <a:off x="1832859" y="4600842"/>
        <a:ext cx="6995332" cy="1026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151EA-8188-47AD-8515-F81343CE15AC}">
      <dsp:nvSpPr>
        <dsp:cNvPr id="0" name=""/>
        <dsp:cNvSpPr/>
      </dsp:nvSpPr>
      <dsp:spPr>
        <a:xfrm>
          <a:off x="3781722" y="2214908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İSTİHADAM</a:t>
          </a:r>
          <a:endParaRPr lang="tr-TR" sz="1800" b="0" kern="1200" dirty="0"/>
        </a:p>
      </dsp:txBody>
      <dsp:txXfrm>
        <a:off x="4013189" y="2446375"/>
        <a:ext cx="1117620" cy="1117620"/>
      </dsp:txXfrm>
    </dsp:sp>
    <dsp:sp modelId="{D6ECB005-064C-4C3D-AAEC-8123502A0708}">
      <dsp:nvSpPr>
        <dsp:cNvPr id="0" name=""/>
        <dsp:cNvSpPr/>
      </dsp:nvSpPr>
      <dsp:spPr>
        <a:xfrm rot="16200000">
          <a:off x="4404584" y="1639811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4454809" y="1797514"/>
        <a:ext cx="234382" cy="322432"/>
      </dsp:txXfrm>
    </dsp:sp>
    <dsp:sp modelId="{86E83C3E-91B6-4B8F-ADBB-F76F062CF706}">
      <dsp:nvSpPr>
        <dsp:cNvPr id="0" name=""/>
        <dsp:cNvSpPr/>
      </dsp:nvSpPr>
      <dsp:spPr>
        <a:xfrm>
          <a:off x="3781722" y="2596"/>
          <a:ext cx="1580554" cy="1580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Dezavantajlı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kesimler</a:t>
          </a:r>
          <a:endParaRPr lang="tr-TR" sz="2400" kern="1200" dirty="0"/>
        </a:p>
      </dsp:txBody>
      <dsp:txXfrm>
        <a:off x="4013189" y="234063"/>
        <a:ext cx="1117620" cy="1117620"/>
      </dsp:txXfrm>
    </dsp:sp>
    <dsp:sp modelId="{99A62B19-A291-4362-A94C-75B8288907D4}">
      <dsp:nvSpPr>
        <dsp:cNvPr id="0" name=""/>
        <dsp:cNvSpPr/>
      </dsp:nvSpPr>
      <dsp:spPr>
        <a:xfrm rot="20520000">
          <a:off x="5447588" y="2397599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450046" y="2520597"/>
        <a:ext cx="234382" cy="322432"/>
      </dsp:txXfrm>
    </dsp:sp>
    <dsp:sp modelId="{86BA2AAE-4274-4F94-85A5-9BFDB4D8110C}">
      <dsp:nvSpPr>
        <dsp:cNvPr id="0" name=""/>
        <dsp:cNvSpPr/>
      </dsp:nvSpPr>
      <dsp:spPr>
        <a:xfrm>
          <a:off x="5885756" y="1531266"/>
          <a:ext cx="1580554" cy="1580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Genç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işsizlik</a:t>
          </a:r>
          <a:endParaRPr lang="tr-TR" sz="2400" kern="1200" dirty="0"/>
        </a:p>
      </dsp:txBody>
      <dsp:txXfrm>
        <a:off x="6117223" y="1762733"/>
        <a:ext cx="1117620" cy="1117620"/>
      </dsp:txXfrm>
    </dsp:sp>
    <dsp:sp modelId="{306474FF-9373-4E8A-B241-2A635707172D}">
      <dsp:nvSpPr>
        <dsp:cNvPr id="0" name=""/>
        <dsp:cNvSpPr/>
      </dsp:nvSpPr>
      <dsp:spPr>
        <a:xfrm rot="3240000">
          <a:off x="5049196" y="3623724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069899" y="3690570"/>
        <a:ext cx="234382" cy="322432"/>
      </dsp:txXfrm>
    </dsp:sp>
    <dsp:sp modelId="{2D401976-BEA1-406B-854B-A9C659B47D37}">
      <dsp:nvSpPr>
        <dsp:cNvPr id="0" name=""/>
        <dsp:cNvSpPr/>
      </dsp:nvSpPr>
      <dsp:spPr>
        <a:xfrm>
          <a:off x="5082087" y="4004706"/>
          <a:ext cx="1580554" cy="15805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Üretken beşeri sermaye</a:t>
          </a:r>
          <a:endParaRPr lang="tr-TR" sz="2400" kern="1200" dirty="0"/>
        </a:p>
      </dsp:txBody>
      <dsp:txXfrm>
        <a:off x="5313554" y="4236173"/>
        <a:ext cx="1117620" cy="1117620"/>
      </dsp:txXfrm>
    </dsp:sp>
    <dsp:sp modelId="{775EDC79-EB64-47E3-B7CF-FCF286665859}">
      <dsp:nvSpPr>
        <dsp:cNvPr id="0" name=""/>
        <dsp:cNvSpPr/>
      </dsp:nvSpPr>
      <dsp:spPr>
        <a:xfrm rot="7560000">
          <a:off x="3759972" y="3623724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839718" y="3690570"/>
        <a:ext cx="234382" cy="322432"/>
      </dsp:txXfrm>
    </dsp:sp>
    <dsp:sp modelId="{DF5A4D72-DCBA-4837-BF22-5E5DBF6CFE48}">
      <dsp:nvSpPr>
        <dsp:cNvPr id="0" name=""/>
        <dsp:cNvSpPr/>
      </dsp:nvSpPr>
      <dsp:spPr>
        <a:xfrm>
          <a:off x="2481358" y="4004706"/>
          <a:ext cx="1580554" cy="15805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Mesleki bilgi ve beceri</a:t>
          </a:r>
          <a:endParaRPr lang="tr-TR" sz="2400" kern="1200" dirty="0"/>
        </a:p>
      </dsp:txBody>
      <dsp:txXfrm>
        <a:off x="2712825" y="4236173"/>
        <a:ext cx="1117620" cy="1117620"/>
      </dsp:txXfrm>
    </dsp:sp>
    <dsp:sp modelId="{E146F084-630B-45A9-A946-E5FB68277FE6}">
      <dsp:nvSpPr>
        <dsp:cNvPr id="0" name=""/>
        <dsp:cNvSpPr/>
      </dsp:nvSpPr>
      <dsp:spPr>
        <a:xfrm rot="11880000">
          <a:off x="3361579" y="2397599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459570" y="2520597"/>
        <a:ext cx="234382" cy="322432"/>
      </dsp:txXfrm>
    </dsp:sp>
    <dsp:sp modelId="{C281AE9C-1E48-4896-B198-4F6C10BC3580}">
      <dsp:nvSpPr>
        <dsp:cNvPr id="0" name=""/>
        <dsp:cNvSpPr/>
      </dsp:nvSpPr>
      <dsp:spPr>
        <a:xfrm>
          <a:off x="1677688" y="1531266"/>
          <a:ext cx="1580554" cy="158055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Ekosistem</a:t>
          </a:r>
          <a:endParaRPr lang="tr-TR" sz="2400" kern="1200" dirty="0"/>
        </a:p>
      </dsp:txBody>
      <dsp:txXfrm>
        <a:off x="1909155" y="1762733"/>
        <a:ext cx="1117620" cy="1117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151EA-8188-47AD-8515-F81343CE15AC}">
      <dsp:nvSpPr>
        <dsp:cNvPr id="0" name=""/>
        <dsp:cNvSpPr/>
      </dsp:nvSpPr>
      <dsp:spPr>
        <a:xfrm>
          <a:off x="3781722" y="2214908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SOSYAL GİRİŞİMCİLİK VE YENİLİK</a:t>
          </a:r>
          <a:endParaRPr lang="tr-TR" sz="1800" b="0" kern="1200" dirty="0"/>
        </a:p>
      </dsp:txBody>
      <dsp:txXfrm>
        <a:off x="4013189" y="2446375"/>
        <a:ext cx="1117620" cy="1117620"/>
      </dsp:txXfrm>
    </dsp:sp>
    <dsp:sp modelId="{D6ECB005-064C-4C3D-AAEC-8123502A0708}">
      <dsp:nvSpPr>
        <dsp:cNvPr id="0" name=""/>
        <dsp:cNvSpPr/>
      </dsp:nvSpPr>
      <dsp:spPr>
        <a:xfrm rot="16200000">
          <a:off x="4404584" y="1639811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4454809" y="1797514"/>
        <a:ext cx="234382" cy="322432"/>
      </dsp:txXfrm>
    </dsp:sp>
    <dsp:sp modelId="{86E83C3E-91B6-4B8F-ADBB-F76F062CF706}">
      <dsp:nvSpPr>
        <dsp:cNvPr id="0" name=""/>
        <dsp:cNvSpPr/>
      </dsp:nvSpPr>
      <dsp:spPr>
        <a:xfrm>
          <a:off x="3781722" y="2596"/>
          <a:ext cx="1580554" cy="1580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Sosyal girişimcilik</a:t>
          </a:r>
          <a:endParaRPr lang="tr-TR" sz="2400" kern="1200" dirty="0"/>
        </a:p>
      </dsp:txBody>
      <dsp:txXfrm>
        <a:off x="4013189" y="234063"/>
        <a:ext cx="1117620" cy="1117620"/>
      </dsp:txXfrm>
    </dsp:sp>
    <dsp:sp modelId="{99A62B19-A291-4362-A94C-75B8288907D4}">
      <dsp:nvSpPr>
        <dsp:cNvPr id="0" name=""/>
        <dsp:cNvSpPr/>
      </dsp:nvSpPr>
      <dsp:spPr>
        <a:xfrm rot="20520000">
          <a:off x="5447588" y="2397599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450046" y="2520597"/>
        <a:ext cx="234382" cy="322432"/>
      </dsp:txXfrm>
    </dsp:sp>
    <dsp:sp modelId="{86BA2AAE-4274-4F94-85A5-9BFDB4D8110C}">
      <dsp:nvSpPr>
        <dsp:cNvPr id="0" name=""/>
        <dsp:cNvSpPr/>
      </dsp:nvSpPr>
      <dsp:spPr>
        <a:xfrm>
          <a:off x="5885756" y="1531266"/>
          <a:ext cx="1580554" cy="1580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Yenilik</a:t>
          </a:r>
          <a:endParaRPr lang="tr-TR" sz="2400" kern="1200" dirty="0"/>
        </a:p>
      </dsp:txBody>
      <dsp:txXfrm>
        <a:off x="6117223" y="1762733"/>
        <a:ext cx="1117620" cy="1117620"/>
      </dsp:txXfrm>
    </dsp:sp>
    <dsp:sp modelId="{306474FF-9373-4E8A-B241-2A635707172D}">
      <dsp:nvSpPr>
        <dsp:cNvPr id="0" name=""/>
        <dsp:cNvSpPr/>
      </dsp:nvSpPr>
      <dsp:spPr>
        <a:xfrm rot="3240000">
          <a:off x="5049196" y="3623724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069899" y="3690570"/>
        <a:ext cx="234382" cy="322432"/>
      </dsp:txXfrm>
    </dsp:sp>
    <dsp:sp modelId="{2D401976-BEA1-406B-854B-A9C659B47D37}">
      <dsp:nvSpPr>
        <dsp:cNvPr id="0" name=""/>
        <dsp:cNvSpPr/>
      </dsp:nvSpPr>
      <dsp:spPr>
        <a:xfrm>
          <a:off x="5082087" y="4004706"/>
          <a:ext cx="1580554" cy="15805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Kuluçka merkezleri</a:t>
          </a:r>
          <a:endParaRPr lang="tr-TR" sz="2400" kern="1200" dirty="0"/>
        </a:p>
      </dsp:txBody>
      <dsp:txXfrm>
        <a:off x="5313554" y="4236173"/>
        <a:ext cx="1117620" cy="1117620"/>
      </dsp:txXfrm>
    </dsp:sp>
    <dsp:sp modelId="{775EDC79-EB64-47E3-B7CF-FCF286665859}">
      <dsp:nvSpPr>
        <dsp:cNvPr id="0" name=""/>
        <dsp:cNvSpPr/>
      </dsp:nvSpPr>
      <dsp:spPr>
        <a:xfrm rot="7560000">
          <a:off x="3759972" y="3623724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839718" y="3690570"/>
        <a:ext cx="234382" cy="322432"/>
      </dsp:txXfrm>
    </dsp:sp>
    <dsp:sp modelId="{DF5A4D72-DCBA-4837-BF22-5E5DBF6CFE48}">
      <dsp:nvSpPr>
        <dsp:cNvPr id="0" name=""/>
        <dsp:cNvSpPr/>
      </dsp:nvSpPr>
      <dsp:spPr>
        <a:xfrm>
          <a:off x="2481358" y="4004706"/>
          <a:ext cx="1580554" cy="15805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Yeni Modeller</a:t>
          </a:r>
          <a:endParaRPr lang="tr-TR" sz="2400" kern="1200" dirty="0"/>
        </a:p>
      </dsp:txBody>
      <dsp:txXfrm>
        <a:off x="2712825" y="4236173"/>
        <a:ext cx="1117620" cy="1117620"/>
      </dsp:txXfrm>
    </dsp:sp>
    <dsp:sp modelId="{E146F084-630B-45A9-A946-E5FB68277FE6}">
      <dsp:nvSpPr>
        <dsp:cNvPr id="0" name=""/>
        <dsp:cNvSpPr/>
      </dsp:nvSpPr>
      <dsp:spPr>
        <a:xfrm rot="11880000">
          <a:off x="3361579" y="2397599"/>
          <a:ext cx="334831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459570" y="2520597"/>
        <a:ext cx="234382" cy="322432"/>
      </dsp:txXfrm>
    </dsp:sp>
    <dsp:sp modelId="{C281AE9C-1E48-4896-B198-4F6C10BC3580}">
      <dsp:nvSpPr>
        <dsp:cNvPr id="0" name=""/>
        <dsp:cNvSpPr/>
      </dsp:nvSpPr>
      <dsp:spPr>
        <a:xfrm>
          <a:off x="1677688" y="1531266"/>
          <a:ext cx="1580554" cy="158055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Sosyal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laboratuvarlar</a:t>
          </a:r>
          <a:endParaRPr lang="tr-TR" sz="2400" kern="1200" dirty="0"/>
        </a:p>
      </dsp:txBody>
      <dsp:txXfrm>
        <a:off x="1909155" y="1762733"/>
        <a:ext cx="1117620" cy="11176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151EA-8188-47AD-8515-F81343CE15AC}">
      <dsp:nvSpPr>
        <dsp:cNvPr id="0" name=""/>
        <dsp:cNvSpPr/>
      </dsp:nvSpPr>
      <dsp:spPr>
        <a:xfrm>
          <a:off x="3880507" y="2313693"/>
          <a:ext cx="1382985" cy="1382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SOSYAL SORUMLULUK</a:t>
          </a:r>
          <a:endParaRPr lang="tr-TR" sz="1800" b="0" kern="1200" dirty="0"/>
        </a:p>
      </dsp:txBody>
      <dsp:txXfrm>
        <a:off x="4083040" y="2516226"/>
        <a:ext cx="977919" cy="977919"/>
      </dsp:txXfrm>
    </dsp:sp>
    <dsp:sp modelId="{D6ECB005-064C-4C3D-AAEC-8123502A0708}">
      <dsp:nvSpPr>
        <dsp:cNvPr id="0" name=""/>
        <dsp:cNvSpPr/>
      </dsp:nvSpPr>
      <dsp:spPr>
        <a:xfrm rot="16200000">
          <a:off x="4378406" y="1690686"/>
          <a:ext cx="387187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4436484" y="1856242"/>
        <a:ext cx="271031" cy="322432"/>
      </dsp:txXfrm>
    </dsp:sp>
    <dsp:sp modelId="{86E83C3E-91B6-4B8F-ADBB-F76F062CF706}">
      <dsp:nvSpPr>
        <dsp:cNvPr id="0" name=""/>
        <dsp:cNvSpPr/>
      </dsp:nvSpPr>
      <dsp:spPr>
        <a:xfrm>
          <a:off x="3635892" y="2596"/>
          <a:ext cx="1872214" cy="1580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0" kern="1200" dirty="0" smtClean="0"/>
            <a:t>Şirketlerin sosyal girişimleri</a:t>
          </a:r>
          <a:endParaRPr lang="tr-TR" sz="2200" kern="1200" dirty="0"/>
        </a:p>
      </dsp:txBody>
      <dsp:txXfrm>
        <a:off x="3910071" y="234063"/>
        <a:ext cx="1323856" cy="1117620"/>
      </dsp:txXfrm>
    </dsp:sp>
    <dsp:sp modelId="{99A62B19-A291-4362-A94C-75B8288907D4}">
      <dsp:nvSpPr>
        <dsp:cNvPr id="0" name=""/>
        <dsp:cNvSpPr/>
      </dsp:nvSpPr>
      <dsp:spPr>
        <a:xfrm rot="20520000">
          <a:off x="5373026" y="2413320"/>
          <a:ext cx="387187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375869" y="2538745"/>
        <a:ext cx="271031" cy="322432"/>
      </dsp:txXfrm>
    </dsp:sp>
    <dsp:sp modelId="{86BA2AAE-4274-4F94-85A5-9BFDB4D8110C}">
      <dsp:nvSpPr>
        <dsp:cNvPr id="0" name=""/>
        <dsp:cNvSpPr/>
      </dsp:nvSpPr>
      <dsp:spPr>
        <a:xfrm>
          <a:off x="5885756" y="1531266"/>
          <a:ext cx="1580554" cy="1580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Sosyal </a:t>
          </a:r>
          <a:r>
            <a:rPr lang="tr-TR" sz="2400" kern="1200" dirty="0" err="1" smtClean="0"/>
            <a:t>uygulamlar</a:t>
          </a:r>
          <a:endParaRPr lang="tr-TR" sz="2400" kern="1200" dirty="0"/>
        </a:p>
      </dsp:txBody>
      <dsp:txXfrm>
        <a:off x="6117223" y="1762733"/>
        <a:ext cx="1117620" cy="1117620"/>
      </dsp:txXfrm>
    </dsp:sp>
    <dsp:sp modelId="{306474FF-9373-4E8A-B241-2A635707172D}">
      <dsp:nvSpPr>
        <dsp:cNvPr id="0" name=""/>
        <dsp:cNvSpPr/>
      </dsp:nvSpPr>
      <dsp:spPr>
        <a:xfrm rot="3240000">
          <a:off x="4993115" y="3582566"/>
          <a:ext cx="387187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017056" y="3643058"/>
        <a:ext cx="271031" cy="322432"/>
      </dsp:txXfrm>
    </dsp:sp>
    <dsp:sp modelId="{2D401976-BEA1-406B-854B-A9C659B47D37}">
      <dsp:nvSpPr>
        <dsp:cNvPr id="0" name=""/>
        <dsp:cNvSpPr/>
      </dsp:nvSpPr>
      <dsp:spPr>
        <a:xfrm>
          <a:off x="5082087" y="4004706"/>
          <a:ext cx="1580554" cy="15805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Kuluçka merkezleri</a:t>
          </a:r>
          <a:endParaRPr lang="tr-TR" sz="2200" kern="1200" dirty="0"/>
        </a:p>
      </dsp:txBody>
      <dsp:txXfrm>
        <a:off x="5313554" y="4236173"/>
        <a:ext cx="1117620" cy="1117620"/>
      </dsp:txXfrm>
    </dsp:sp>
    <dsp:sp modelId="{775EDC79-EB64-47E3-B7CF-FCF286665859}">
      <dsp:nvSpPr>
        <dsp:cNvPr id="0" name=""/>
        <dsp:cNvSpPr/>
      </dsp:nvSpPr>
      <dsp:spPr>
        <a:xfrm rot="7560000">
          <a:off x="3763697" y="3582566"/>
          <a:ext cx="387187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855912" y="3643058"/>
        <a:ext cx="271031" cy="322432"/>
      </dsp:txXfrm>
    </dsp:sp>
    <dsp:sp modelId="{DF5A4D72-DCBA-4837-BF22-5E5DBF6CFE48}">
      <dsp:nvSpPr>
        <dsp:cNvPr id="0" name=""/>
        <dsp:cNvSpPr/>
      </dsp:nvSpPr>
      <dsp:spPr>
        <a:xfrm>
          <a:off x="2481358" y="4004706"/>
          <a:ext cx="1580554" cy="15805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Sosyal sorun çözümü</a:t>
          </a:r>
          <a:endParaRPr lang="tr-TR" sz="2400" kern="1200" dirty="0"/>
        </a:p>
      </dsp:txBody>
      <dsp:txXfrm>
        <a:off x="2712825" y="4236173"/>
        <a:ext cx="1117620" cy="1117620"/>
      </dsp:txXfrm>
    </dsp:sp>
    <dsp:sp modelId="{E146F084-630B-45A9-A946-E5FB68277FE6}">
      <dsp:nvSpPr>
        <dsp:cNvPr id="0" name=""/>
        <dsp:cNvSpPr/>
      </dsp:nvSpPr>
      <dsp:spPr>
        <a:xfrm rot="11880000">
          <a:off x="3383786" y="2413320"/>
          <a:ext cx="387187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497099" y="2538745"/>
        <a:ext cx="271031" cy="322432"/>
      </dsp:txXfrm>
    </dsp:sp>
    <dsp:sp modelId="{C281AE9C-1E48-4896-B198-4F6C10BC3580}">
      <dsp:nvSpPr>
        <dsp:cNvPr id="0" name=""/>
        <dsp:cNvSpPr/>
      </dsp:nvSpPr>
      <dsp:spPr>
        <a:xfrm>
          <a:off x="1677688" y="1531266"/>
          <a:ext cx="1580554" cy="158055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STK &amp; KOBİ İşbirliği</a:t>
          </a:r>
          <a:endParaRPr lang="tr-TR" sz="2400" kern="1200" dirty="0"/>
        </a:p>
      </dsp:txBody>
      <dsp:txXfrm>
        <a:off x="1909155" y="1762733"/>
        <a:ext cx="1117620" cy="1117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151EA-8188-47AD-8515-F81343CE15AC}">
      <dsp:nvSpPr>
        <dsp:cNvPr id="0" name=""/>
        <dsp:cNvSpPr/>
      </dsp:nvSpPr>
      <dsp:spPr>
        <a:xfrm>
          <a:off x="3884985" y="2301263"/>
          <a:ext cx="1407844" cy="1407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/>
            <a:t>SOSYAL İÇERME</a:t>
          </a:r>
          <a:endParaRPr lang="tr-TR" sz="1800" b="0" kern="1200" dirty="0"/>
        </a:p>
      </dsp:txBody>
      <dsp:txXfrm>
        <a:off x="4091159" y="2507437"/>
        <a:ext cx="995496" cy="995496"/>
      </dsp:txXfrm>
    </dsp:sp>
    <dsp:sp modelId="{D6ECB005-064C-4C3D-AAEC-8123502A0708}">
      <dsp:nvSpPr>
        <dsp:cNvPr id="0" name=""/>
        <dsp:cNvSpPr/>
      </dsp:nvSpPr>
      <dsp:spPr>
        <a:xfrm rot="16200000">
          <a:off x="4398608" y="1684284"/>
          <a:ext cx="380599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4455698" y="1848852"/>
        <a:ext cx="266419" cy="322432"/>
      </dsp:txXfrm>
    </dsp:sp>
    <dsp:sp modelId="{86E83C3E-91B6-4B8F-ADBB-F76F062CF706}">
      <dsp:nvSpPr>
        <dsp:cNvPr id="0" name=""/>
        <dsp:cNvSpPr/>
      </dsp:nvSpPr>
      <dsp:spPr>
        <a:xfrm>
          <a:off x="3652800" y="2596"/>
          <a:ext cx="1872214" cy="1580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Sosyal bütünleşme</a:t>
          </a:r>
          <a:endParaRPr lang="tr-TR" sz="2200" kern="1200" dirty="0"/>
        </a:p>
      </dsp:txBody>
      <dsp:txXfrm>
        <a:off x="3926979" y="234063"/>
        <a:ext cx="1323856" cy="1117620"/>
      </dsp:txXfrm>
    </dsp:sp>
    <dsp:sp modelId="{99A62B19-A291-4362-A94C-75B8288907D4}">
      <dsp:nvSpPr>
        <dsp:cNvPr id="0" name=""/>
        <dsp:cNvSpPr/>
      </dsp:nvSpPr>
      <dsp:spPr>
        <a:xfrm rot="20520000">
          <a:off x="5389510" y="2418830"/>
          <a:ext cx="354119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392110" y="2542722"/>
        <a:ext cx="247883" cy="322432"/>
      </dsp:txXfrm>
    </dsp:sp>
    <dsp:sp modelId="{86BA2AAE-4274-4F94-85A5-9BFDB4D8110C}">
      <dsp:nvSpPr>
        <dsp:cNvPr id="0" name=""/>
        <dsp:cNvSpPr/>
      </dsp:nvSpPr>
      <dsp:spPr>
        <a:xfrm>
          <a:off x="5846855" y="1531266"/>
          <a:ext cx="1692173" cy="1580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/>
            <a:t>Hizmet artırımı</a:t>
          </a:r>
          <a:endParaRPr lang="tr-TR" sz="2400" kern="1200" dirty="0"/>
        </a:p>
      </dsp:txBody>
      <dsp:txXfrm>
        <a:off x="6094668" y="1762733"/>
        <a:ext cx="1196547" cy="1117620"/>
      </dsp:txXfrm>
    </dsp:sp>
    <dsp:sp modelId="{306474FF-9373-4E8A-B241-2A635707172D}">
      <dsp:nvSpPr>
        <dsp:cNvPr id="0" name=""/>
        <dsp:cNvSpPr/>
      </dsp:nvSpPr>
      <dsp:spPr>
        <a:xfrm rot="3240000">
          <a:off x="5017079" y="3587744"/>
          <a:ext cx="380599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040612" y="3649035"/>
        <a:ext cx="266419" cy="322432"/>
      </dsp:txXfrm>
    </dsp:sp>
    <dsp:sp modelId="{2D401976-BEA1-406B-854B-A9C659B47D37}">
      <dsp:nvSpPr>
        <dsp:cNvPr id="0" name=""/>
        <dsp:cNvSpPr/>
      </dsp:nvSpPr>
      <dsp:spPr>
        <a:xfrm>
          <a:off x="5098995" y="4004706"/>
          <a:ext cx="1580554" cy="15805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Fırsatlardan yararlanma </a:t>
          </a:r>
          <a:endParaRPr lang="tr-TR" sz="2400" kern="1200" dirty="0"/>
        </a:p>
      </dsp:txBody>
      <dsp:txXfrm>
        <a:off x="5330462" y="4236173"/>
        <a:ext cx="1117620" cy="1117620"/>
      </dsp:txXfrm>
    </dsp:sp>
    <dsp:sp modelId="{775EDC79-EB64-47E3-B7CF-FCF286665859}">
      <dsp:nvSpPr>
        <dsp:cNvPr id="0" name=""/>
        <dsp:cNvSpPr/>
      </dsp:nvSpPr>
      <dsp:spPr>
        <a:xfrm rot="7560000">
          <a:off x="3780136" y="3587744"/>
          <a:ext cx="380599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870783" y="3649035"/>
        <a:ext cx="266419" cy="322432"/>
      </dsp:txXfrm>
    </dsp:sp>
    <dsp:sp modelId="{DF5A4D72-DCBA-4837-BF22-5E5DBF6CFE48}">
      <dsp:nvSpPr>
        <dsp:cNvPr id="0" name=""/>
        <dsp:cNvSpPr/>
      </dsp:nvSpPr>
      <dsp:spPr>
        <a:xfrm>
          <a:off x="2498266" y="4004706"/>
          <a:ext cx="1580554" cy="15805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Sosyal kaynaşma</a:t>
          </a:r>
          <a:endParaRPr lang="tr-TR" sz="2400" kern="1200" dirty="0"/>
        </a:p>
      </dsp:txBody>
      <dsp:txXfrm>
        <a:off x="2729733" y="4236173"/>
        <a:ext cx="1117620" cy="1117620"/>
      </dsp:txXfrm>
    </dsp:sp>
    <dsp:sp modelId="{E146F084-630B-45A9-A946-E5FB68277FE6}">
      <dsp:nvSpPr>
        <dsp:cNvPr id="0" name=""/>
        <dsp:cNvSpPr/>
      </dsp:nvSpPr>
      <dsp:spPr>
        <a:xfrm rot="11880000">
          <a:off x="3455801" y="2423290"/>
          <a:ext cx="338345" cy="53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 rot="10800000">
        <a:off x="3554820" y="2546451"/>
        <a:ext cx="236842" cy="322432"/>
      </dsp:txXfrm>
    </dsp:sp>
    <dsp:sp modelId="{C281AE9C-1E48-4896-B198-4F6C10BC3580}">
      <dsp:nvSpPr>
        <dsp:cNvPr id="0" name=""/>
        <dsp:cNvSpPr/>
      </dsp:nvSpPr>
      <dsp:spPr>
        <a:xfrm>
          <a:off x="1604971" y="1531266"/>
          <a:ext cx="1759805" cy="158055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Dışlanmayı azaltma</a:t>
          </a:r>
          <a:endParaRPr lang="tr-TR" sz="2400" kern="1200" dirty="0"/>
        </a:p>
      </dsp:txBody>
      <dsp:txXfrm>
        <a:off x="1862688" y="1762733"/>
        <a:ext cx="1244371" cy="11176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621D-8D0E-4A08-8344-674D1329F966}">
      <dsp:nvSpPr>
        <dsp:cNvPr id="0" name=""/>
        <dsp:cNvSpPr/>
      </dsp:nvSpPr>
      <dsp:spPr>
        <a:xfrm>
          <a:off x="1001991" y="2816241"/>
          <a:ext cx="650663" cy="1975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5331" y="0"/>
              </a:lnTo>
              <a:lnTo>
                <a:pt x="325331" y="1975964"/>
              </a:lnTo>
              <a:lnTo>
                <a:pt x="650663" y="19759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1275315" y="3752215"/>
        <a:ext cx="104016" cy="104016"/>
      </dsp:txXfrm>
    </dsp:sp>
    <dsp:sp modelId="{1886F1C8-77D8-45D4-8ECD-0DE8B99A5BE1}">
      <dsp:nvSpPr>
        <dsp:cNvPr id="0" name=""/>
        <dsp:cNvSpPr/>
      </dsp:nvSpPr>
      <dsp:spPr>
        <a:xfrm>
          <a:off x="1001991" y="2816241"/>
          <a:ext cx="650663" cy="710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5331" y="0"/>
              </a:lnTo>
              <a:lnTo>
                <a:pt x="325331" y="710150"/>
              </a:lnTo>
              <a:lnTo>
                <a:pt x="650663" y="71015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303244" y="3147237"/>
        <a:ext cx="48158" cy="48158"/>
      </dsp:txXfrm>
    </dsp:sp>
    <dsp:sp modelId="{9BD1F9BF-729E-407B-98A0-CE019762558D}">
      <dsp:nvSpPr>
        <dsp:cNvPr id="0" name=""/>
        <dsp:cNvSpPr/>
      </dsp:nvSpPr>
      <dsp:spPr>
        <a:xfrm>
          <a:off x="1001991" y="2138117"/>
          <a:ext cx="650663" cy="678123"/>
        </a:xfrm>
        <a:custGeom>
          <a:avLst/>
          <a:gdLst/>
          <a:ahLst/>
          <a:cxnLst/>
          <a:rect l="0" t="0" r="0" b="0"/>
          <a:pathLst>
            <a:path>
              <a:moveTo>
                <a:pt x="0" y="678123"/>
              </a:moveTo>
              <a:lnTo>
                <a:pt x="325331" y="678123"/>
              </a:lnTo>
              <a:lnTo>
                <a:pt x="325331" y="0"/>
              </a:lnTo>
              <a:lnTo>
                <a:pt x="650663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303828" y="2453684"/>
        <a:ext cx="46989" cy="46989"/>
      </dsp:txXfrm>
    </dsp:sp>
    <dsp:sp modelId="{EB37281F-5B8B-4681-B2F8-30A9B5FB9DE3}">
      <dsp:nvSpPr>
        <dsp:cNvPr id="0" name=""/>
        <dsp:cNvSpPr/>
      </dsp:nvSpPr>
      <dsp:spPr>
        <a:xfrm>
          <a:off x="1001991" y="902898"/>
          <a:ext cx="644157" cy="1913343"/>
        </a:xfrm>
        <a:custGeom>
          <a:avLst/>
          <a:gdLst/>
          <a:ahLst/>
          <a:cxnLst/>
          <a:rect l="0" t="0" r="0" b="0"/>
          <a:pathLst>
            <a:path>
              <a:moveTo>
                <a:pt x="0" y="1913343"/>
              </a:moveTo>
              <a:lnTo>
                <a:pt x="322078" y="1913343"/>
              </a:lnTo>
              <a:lnTo>
                <a:pt x="322078" y="0"/>
              </a:lnTo>
              <a:lnTo>
                <a:pt x="644157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1273598" y="1809098"/>
        <a:ext cx="100943" cy="100943"/>
      </dsp:txXfrm>
    </dsp:sp>
    <dsp:sp modelId="{FB672DDE-FB00-4911-8F5C-058F219F3197}">
      <dsp:nvSpPr>
        <dsp:cNvPr id="0" name=""/>
        <dsp:cNvSpPr/>
      </dsp:nvSpPr>
      <dsp:spPr>
        <a:xfrm rot="16200000">
          <a:off x="-2307263" y="2320308"/>
          <a:ext cx="5626644" cy="9918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200" kern="1200" dirty="0" smtClean="0"/>
            <a:t>DESTEKLENEMEZ</a:t>
          </a:r>
          <a:endParaRPr lang="tr-TR" sz="6200" kern="1200" dirty="0"/>
        </a:p>
      </dsp:txBody>
      <dsp:txXfrm>
        <a:off x="-2307263" y="2320308"/>
        <a:ext cx="5626644" cy="991865"/>
      </dsp:txXfrm>
    </dsp:sp>
    <dsp:sp modelId="{28771BD0-2367-471D-AEBB-F7E63C1FB2BA}">
      <dsp:nvSpPr>
        <dsp:cNvPr id="0" name=""/>
        <dsp:cNvSpPr/>
      </dsp:nvSpPr>
      <dsp:spPr>
        <a:xfrm>
          <a:off x="1646148" y="439191"/>
          <a:ext cx="7177797" cy="9274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Program kapsamında </a:t>
          </a:r>
          <a:r>
            <a:rPr lang="tr-TR" sz="3000" b="1" kern="1200" dirty="0" smtClean="0"/>
            <a:t>temel sosyal hizmet sunumuna</a:t>
          </a:r>
          <a:r>
            <a:rPr lang="tr-TR" sz="3000" kern="1200" dirty="0" smtClean="0"/>
            <a:t> yönelik faaliyetler desteklenmez.</a:t>
          </a:r>
          <a:endParaRPr lang="tr-TR" sz="3000" b="1" kern="1200" dirty="0"/>
        </a:p>
      </dsp:txBody>
      <dsp:txXfrm>
        <a:off x="1646148" y="439191"/>
        <a:ext cx="7177797" cy="927414"/>
      </dsp:txXfrm>
    </dsp:sp>
    <dsp:sp modelId="{3831F082-52E9-4B03-B40D-CC382399E164}">
      <dsp:nvSpPr>
        <dsp:cNvPr id="0" name=""/>
        <dsp:cNvSpPr/>
      </dsp:nvSpPr>
      <dsp:spPr>
        <a:xfrm>
          <a:off x="1652655" y="1535420"/>
          <a:ext cx="7214592" cy="12053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Program kapsamında </a:t>
          </a:r>
          <a:r>
            <a:rPr lang="tr-TR" sz="2800" u="sng" kern="1200" dirty="0" smtClean="0"/>
            <a:t>sosyal yardım </a:t>
          </a:r>
          <a:r>
            <a:rPr lang="tr-TR" sz="2800" kern="1200" dirty="0" smtClean="0"/>
            <a:t>ve </a:t>
          </a:r>
          <a:r>
            <a:rPr lang="tr-TR" sz="2800" u="sng" kern="1200" dirty="0" smtClean="0"/>
            <a:t>nakdi sosyal transfe</a:t>
          </a:r>
          <a:r>
            <a:rPr lang="tr-TR" sz="2800" kern="1200" dirty="0" smtClean="0"/>
            <a:t>r mahiyetindeki unsurlar içeren projeler desteklenmez.</a:t>
          </a:r>
          <a:endParaRPr lang="tr-TR" sz="2800" kern="1200" dirty="0"/>
        </a:p>
      </dsp:txBody>
      <dsp:txXfrm>
        <a:off x="1652655" y="1535420"/>
        <a:ext cx="7214592" cy="1205394"/>
      </dsp:txXfrm>
    </dsp:sp>
    <dsp:sp modelId="{31236608-6E1B-4BD0-A97E-85210F132EB1}">
      <dsp:nvSpPr>
        <dsp:cNvPr id="0" name=""/>
        <dsp:cNvSpPr/>
      </dsp:nvSpPr>
      <dsp:spPr>
        <a:xfrm>
          <a:off x="1652655" y="2988781"/>
          <a:ext cx="7241530" cy="10752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Program kapsamında okul derslerini takviye amaçlı etüt faaliyetleri ve sınavlara hazırlık amacı taşıyan kurs projeleri desteklenmez.</a:t>
          </a:r>
          <a:endParaRPr lang="tr-TR" sz="2800" kern="1200" dirty="0"/>
        </a:p>
      </dsp:txBody>
      <dsp:txXfrm>
        <a:off x="1652655" y="2988781"/>
        <a:ext cx="7241530" cy="1075221"/>
      </dsp:txXfrm>
    </dsp:sp>
    <dsp:sp modelId="{D4E7E25C-07DC-4099-940A-F85B820FF902}">
      <dsp:nvSpPr>
        <dsp:cNvPr id="0" name=""/>
        <dsp:cNvSpPr/>
      </dsp:nvSpPr>
      <dsp:spPr>
        <a:xfrm>
          <a:off x="1652655" y="4311969"/>
          <a:ext cx="7209127" cy="9604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Hali hazırda başka bir finansman kaynağından desteklenen projeler</a:t>
          </a:r>
          <a:endParaRPr lang="tr-TR" sz="2800" kern="1200" dirty="0"/>
        </a:p>
      </dsp:txBody>
      <dsp:txXfrm>
        <a:off x="1652655" y="4311969"/>
        <a:ext cx="7209127" cy="9604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E40B4-EAA8-436B-A096-92A0ECD048D0}">
      <dsp:nvSpPr>
        <dsp:cNvPr id="0" name=""/>
        <dsp:cNvSpPr/>
      </dsp:nvSpPr>
      <dsp:spPr>
        <a:xfrm>
          <a:off x="992084" y="2816241"/>
          <a:ext cx="624232" cy="1731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2116" y="0"/>
              </a:lnTo>
              <a:lnTo>
                <a:pt x="312116" y="1731373"/>
              </a:lnTo>
              <a:lnTo>
                <a:pt x="624232" y="173137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1258189" y="3635916"/>
        <a:ext cx="92023" cy="92023"/>
      </dsp:txXfrm>
    </dsp:sp>
    <dsp:sp modelId="{1886F1C8-77D8-45D4-8ECD-0DE8B99A5BE1}">
      <dsp:nvSpPr>
        <dsp:cNvPr id="0" name=""/>
        <dsp:cNvSpPr/>
      </dsp:nvSpPr>
      <dsp:spPr>
        <a:xfrm>
          <a:off x="992084" y="2816241"/>
          <a:ext cx="645869" cy="158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2934" y="0"/>
              </a:lnTo>
              <a:lnTo>
                <a:pt x="322934" y="158311"/>
              </a:lnTo>
              <a:lnTo>
                <a:pt x="645869" y="15831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298394" y="2878772"/>
        <a:ext cx="33249" cy="33249"/>
      </dsp:txXfrm>
    </dsp:sp>
    <dsp:sp modelId="{9BD1F9BF-729E-407B-98A0-CE019762558D}">
      <dsp:nvSpPr>
        <dsp:cNvPr id="0" name=""/>
        <dsp:cNvSpPr/>
      </dsp:nvSpPr>
      <dsp:spPr>
        <a:xfrm>
          <a:off x="992084" y="1269044"/>
          <a:ext cx="645869" cy="1547197"/>
        </a:xfrm>
        <a:custGeom>
          <a:avLst/>
          <a:gdLst/>
          <a:ahLst/>
          <a:cxnLst/>
          <a:rect l="0" t="0" r="0" b="0"/>
          <a:pathLst>
            <a:path>
              <a:moveTo>
                <a:pt x="0" y="1547197"/>
              </a:moveTo>
              <a:lnTo>
                <a:pt x="322934" y="1547197"/>
              </a:lnTo>
              <a:lnTo>
                <a:pt x="322934" y="0"/>
              </a:lnTo>
              <a:lnTo>
                <a:pt x="645869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1273104" y="2000728"/>
        <a:ext cx="83829" cy="83829"/>
      </dsp:txXfrm>
    </dsp:sp>
    <dsp:sp modelId="{FB672DDE-FB00-4911-8F5C-058F219F3197}">
      <dsp:nvSpPr>
        <dsp:cNvPr id="0" name=""/>
        <dsp:cNvSpPr/>
      </dsp:nvSpPr>
      <dsp:spPr>
        <a:xfrm rot="16200000">
          <a:off x="-2292786" y="2323962"/>
          <a:ext cx="5585185" cy="98455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0" kern="1200" dirty="0" smtClean="0"/>
            <a:t>DEĞERLENDİRME</a:t>
          </a:r>
          <a:endParaRPr lang="tr-TR" sz="6000" kern="1200" dirty="0"/>
        </a:p>
      </dsp:txBody>
      <dsp:txXfrm>
        <a:off x="-2292786" y="2323962"/>
        <a:ext cx="5585185" cy="984557"/>
      </dsp:txXfrm>
    </dsp:sp>
    <dsp:sp modelId="{3831F082-52E9-4B03-B40D-CC382399E164}">
      <dsp:nvSpPr>
        <dsp:cNvPr id="0" name=""/>
        <dsp:cNvSpPr/>
      </dsp:nvSpPr>
      <dsp:spPr>
        <a:xfrm>
          <a:off x="1637954" y="477140"/>
          <a:ext cx="7161432" cy="158380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Proje değerlendirmesinde </a:t>
          </a:r>
          <a:r>
            <a:rPr lang="tr-TR" sz="2400" b="1" kern="1200" dirty="0" smtClean="0"/>
            <a:t>Güneydoğu Anadolu Projesi </a:t>
          </a:r>
          <a:r>
            <a:rPr lang="tr-TR" sz="2400" kern="1200" dirty="0" smtClean="0"/>
            <a:t>ve </a:t>
          </a:r>
          <a:r>
            <a:rPr lang="tr-TR" sz="2400" b="1" kern="1200" dirty="0" smtClean="0"/>
            <a:t>Doğu Anadolu Projesi </a:t>
          </a:r>
          <a:r>
            <a:rPr lang="tr-TR" sz="2400" kern="1200" dirty="0" smtClean="0"/>
            <a:t>kapsamındaki illerle </a:t>
          </a:r>
          <a:r>
            <a:rPr lang="tr-TR" sz="2400" b="1" kern="1200" dirty="0" err="1" smtClean="0"/>
            <a:t>sosyo</a:t>
          </a:r>
          <a:r>
            <a:rPr lang="tr-TR" sz="2400" b="1" kern="1200" dirty="0" smtClean="0"/>
            <a:t>-ekonomik gelişmişlik bakımından daha alt düzeyde yer alan il ve ilçeler önceliklidir.</a:t>
          </a:r>
          <a:endParaRPr lang="tr-TR" sz="2400" b="1" kern="1200" dirty="0"/>
        </a:p>
      </dsp:txBody>
      <dsp:txXfrm>
        <a:off x="1637954" y="477140"/>
        <a:ext cx="7161432" cy="1583807"/>
      </dsp:txXfrm>
    </dsp:sp>
    <dsp:sp modelId="{31236608-6E1B-4BD0-A97E-85210F132EB1}">
      <dsp:nvSpPr>
        <dsp:cNvPr id="0" name=""/>
        <dsp:cNvSpPr/>
      </dsp:nvSpPr>
      <dsp:spPr>
        <a:xfrm>
          <a:off x="1637954" y="2307087"/>
          <a:ext cx="7188171" cy="1334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Yenilikçilik, ortaklık ve iş birliği boyutu güçlü projeler ile </a:t>
          </a:r>
          <a:r>
            <a:rPr lang="tr-TR" sz="2400" b="1" kern="1200" dirty="0" smtClean="0"/>
            <a:t>genç, şehit yakınları, gaziler, kadınlar ve engellilerin </a:t>
          </a:r>
          <a:r>
            <a:rPr lang="tr-TR" sz="2400" kern="1200" dirty="0" smtClean="0"/>
            <a:t>istihdamını içeren projelere öncelik verilir.</a:t>
          </a:r>
          <a:endParaRPr lang="tr-TR" sz="2400" b="1" kern="1200" dirty="0"/>
        </a:p>
      </dsp:txBody>
      <dsp:txXfrm>
        <a:off x="1637954" y="2307087"/>
        <a:ext cx="7188171" cy="1334931"/>
      </dsp:txXfrm>
    </dsp:sp>
    <dsp:sp modelId="{E71580ED-4891-4276-AA07-3DB755732923}">
      <dsp:nvSpPr>
        <dsp:cNvPr id="0" name=""/>
        <dsp:cNvSpPr/>
      </dsp:nvSpPr>
      <dsp:spPr>
        <a:xfrm>
          <a:off x="1616317" y="3914022"/>
          <a:ext cx="7258829" cy="12671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Daha önce sosyal amaçlı olarak geliştirilmiş ve hayata geçirilmiş projelerin </a:t>
          </a:r>
          <a:r>
            <a:rPr lang="tr-TR" sz="2400" u="sng" kern="1200" dirty="0" smtClean="0"/>
            <a:t>devamı niteliğinde</a:t>
          </a:r>
          <a:r>
            <a:rPr lang="tr-TR" sz="2400" u="none" kern="1200" dirty="0" smtClean="0"/>
            <a:t> </a:t>
          </a:r>
          <a:r>
            <a:rPr lang="tr-TR" sz="2400" kern="1200" dirty="0" smtClean="0"/>
            <a:t>tasarlanmış, </a:t>
          </a:r>
          <a:r>
            <a:rPr lang="tr-TR" sz="2400" u="sng" kern="1200" dirty="0" smtClean="0"/>
            <a:t>tamamlayıcı özelliğe </a:t>
          </a:r>
          <a:r>
            <a:rPr lang="tr-TR" sz="2400" kern="1200" dirty="0" smtClean="0"/>
            <a:t>sahip yeni projeler Program kapsamında desteklenebilir. </a:t>
          </a:r>
          <a:endParaRPr lang="tr-TR" sz="2400" b="1" kern="1200" dirty="0"/>
        </a:p>
      </dsp:txBody>
      <dsp:txXfrm>
        <a:off x="1616317" y="3914022"/>
        <a:ext cx="7258829" cy="12671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621D-8D0E-4A08-8344-674D1329F966}">
      <dsp:nvSpPr>
        <dsp:cNvPr id="0" name=""/>
        <dsp:cNvSpPr/>
      </dsp:nvSpPr>
      <dsp:spPr>
        <a:xfrm>
          <a:off x="755281" y="2816241"/>
          <a:ext cx="444168" cy="240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084" y="0"/>
              </a:lnTo>
              <a:lnTo>
                <a:pt x="222084" y="2400054"/>
              </a:lnTo>
              <a:lnTo>
                <a:pt x="444168" y="240005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916345" y="3955248"/>
        <a:ext cx="122040" cy="122040"/>
      </dsp:txXfrm>
    </dsp:sp>
    <dsp:sp modelId="{F2BA72BD-ACAB-4245-B7A1-710FDA9F7EF8}">
      <dsp:nvSpPr>
        <dsp:cNvPr id="0" name=""/>
        <dsp:cNvSpPr/>
      </dsp:nvSpPr>
      <dsp:spPr>
        <a:xfrm>
          <a:off x="755281" y="2816241"/>
          <a:ext cx="444168" cy="164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084" y="0"/>
              </a:lnTo>
              <a:lnTo>
                <a:pt x="222084" y="1645486"/>
              </a:lnTo>
              <a:lnTo>
                <a:pt x="444168" y="164548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934755" y="3596375"/>
        <a:ext cx="85218" cy="85218"/>
      </dsp:txXfrm>
    </dsp:sp>
    <dsp:sp modelId="{EB37281F-5B8B-4681-B2F8-30A9B5FB9DE3}">
      <dsp:nvSpPr>
        <dsp:cNvPr id="0" name=""/>
        <dsp:cNvSpPr/>
      </dsp:nvSpPr>
      <dsp:spPr>
        <a:xfrm>
          <a:off x="755281" y="2028009"/>
          <a:ext cx="443451" cy="788231"/>
        </a:xfrm>
        <a:custGeom>
          <a:avLst/>
          <a:gdLst/>
          <a:ahLst/>
          <a:cxnLst/>
          <a:rect l="0" t="0" r="0" b="0"/>
          <a:pathLst>
            <a:path>
              <a:moveTo>
                <a:pt x="0" y="788231"/>
              </a:moveTo>
              <a:lnTo>
                <a:pt x="221725" y="788231"/>
              </a:lnTo>
              <a:lnTo>
                <a:pt x="221725" y="0"/>
              </a:lnTo>
              <a:lnTo>
                <a:pt x="443451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954396" y="2399515"/>
        <a:ext cx="45220" cy="45220"/>
      </dsp:txXfrm>
    </dsp:sp>
    <dsp:sp modelId="{FB672DDE-FB00-4911-8F5C-058F219F3197}">
      <dsp:nvSpPr>
        <dsp:cNvPr id="0" name=""/>
        <dsp:cNvSpPr/>
      </dsp:nvSpPr>
      <dsp:spPr>
        <a:xfrm rot="16200000">
          <a:off x="-1522879" y="2474830"/>
          <a:ext cx="3873500" cy="6828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BAŞVURU</a:t>
          </a:r>
          <a:endParaRPr lang="tr-TR" sz="4400" kern="1200" dirty="0"/>
        </a:p>
      </dsp:txBody>
      <dsp:txXfrm>
        <a:off x="-1522879" y="2474830"/>
        <a:ext cx="3873500" cy="682821"/>
      </dsp:txXfrm>
    </dsp:sp>
    <dsp:sp modelId="{28771BD0-2367-471D-AEBB-F7E63C1FB2BA}">
      <dsp:nvSpPr>
        <dsp:cNvPr id="0" name=""/>
        <dsp:cNvSpPr/>
      </dsp:nvSpPr>
      <dsp:spPr>
        <a:xfrm>
          <a:off x="1198732" y="59689"/>
          <a:ext cx="7628640" cy="393664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BİLGİ FORMU ‘Ek-2’: </a:t>
          </a:r>
          <a:r>
            <a:rPr lang="tr-TR" sz="2400" b="0" kern="1200" dirty="0" smtClean="0"/>
            <a:t>Projenin gerekçesi, faydaları, içeriği, aktörleri, maliyeti, destek koşulları kesinleştirilip  raporlanan belge ve bu belgenin ekindeki belgele de varsa eklenebilir;</a:t>
          </a:r>
        </a:p>
        <a:p>
          <a:pPr marL="180975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1. Talep Analizi: Tespit edilen sosyal sorunun çözümüne yönelik paydaşların, potansiyel faydalanıcıların talep düzeyine ilişkin analiz, anket, görüşme, vb. çalışmalar,</a:t>
          </a:r>
        </a:p>
        <a:p>
          <a:pPr marL="180975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2. İş birliği protokolleri ve diğer ilgili destekleyici belgeler, </a:t>
          </a:r>
        </a:p>
        <a:p>
          <a:pPr marL="180975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3. Bilgi formunda verilen bilgilere ilişkin detaylı analizler, anketler.</a:t>
          </a:r>
        </a:p>
        <a:p>
          <a:pPr marL="180975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u="none" kern="1200" dirty="0" smtClean="0"/>
            <a:t>Ayrıca 5 sayfalık sunum ve taslak başvuru bütçesi.</a:t>
          </a:r>
          <a:endParaRPr lang="tr-TR" sz="2400" b="0" u="none" kern="1200" dirty="0"/>
        </a:p>
      </dsp:txBody>
      <dsp:txXfrm>
        <a:off x="1198732" y="59689"/>
        <a:ext cx="7628640" cy="3936641"/>
      </dsp:txXfrm>
    </dsp:sp>
    <dsp:sp modelId="{CC5B10F9-CD05-495A-838B-C42415D2F190}">
      <dsp:nvSpPr>
        <dsp:cNvPr id="0" name=""/>
        <dsp:cNvSpPr/>
      </dsp:nvSpPr>
      <dsp:spPr>
        <a:xfrm>
          <a:off x="1199449" y="4120317"/>
          <a:ext cx="7608527" cy="6828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85725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Yönetim Kurulu Onayı </a:t>
          </a:r>
          <a:endParaRPr lang="tr-TR" sz="2000" b="1" kern="1200" dirty="0"/>
        </a:p>
      </dsp:txBody>
      <dsp:txXfrm>
        <a:off x="1199449" y="4120317"/>
        <a:ext cx="7608527" cy="682821"/>
      </dsp:txXfrm>
    </dsp:sp>
    <dsp:sp modelId="{D4E7E25C-07DC-4099-940A-F85B820FF902}">
      <dsp:nvSpPr>
        <dsp:cNvPr id="0" name=""/>
        <dsp:cNvSpPr/>
      </dsp:nvSpPr>
      <dsp:spPr>
        <a:xfrm>
          <a:off x="1199449" y="4885691"/>
          <a:ext cx="7566736" cy="66120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85725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none" kern="1200" dirty="0" smtClean="0">
              <a:solidFill>
                <a:schemeClr val="bg1"/>
              </a:solidFill>
            </a:rPr>
            <a:t>Onay akabinde KAYS başvurusu</a:t>
          </a:r>
          <a:endParaRPr lang="tr-TR" sz="2000" b="1" u="none" kern="1200" dirty="0">
            <a:solidFill>
              <a:schemeClr val="bg1"/>
            </a:solidFill>
          </a:endParaRPr>
        </a:p>
      </dsp:txBody>
      <dsp:txXfrm>
        <a:off x="1199449" y="4885691"/>
        <a:ext cx="7566736" cy="661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CA32A-F70C-4E3D-BB58-252C81E2BC64}" type="datetimeFigureOut">
              <a:rPr lang="tr-TR" smtClean="0"/>
              <a:pPr/>
              <a:t>2019-09-27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987DF-A1FA-4B56-AE7D-1D78D5C941A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967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E0C57-46C6-4278-9729-04D0C812ADFB}" type="datetimeFigureOut">
              <a:rPr lang="tr-TR" smtClean="0"/>
              <a:pPr/>
              <a:t>2019-09-27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05047-6CF6-41B1-87C3-2A828A54CFE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93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05047-6CF6-41B1-87C3-2A828A54CFE7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9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D604-CB54-4398-9BB1-9E8C5FC7632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A5E4-CE7D-4F72-BCAF-B57D9EDBA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786058"/>
          </a:xfrm>
          <a:solidFill>
            <a:srgbClr val="002060"/>
          </a:solidFill>
        </p:spPr>
        <p:txBody>
          <a:bodyPr/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MEVKA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2857496"/>
            <a:ext cx="9144000" cy="428628"/>
          </a:xfrm>
        </p:spPr>
        <p:txBody>
          <a:bodyPr>
            <a:normAutofit/>
          </a:bodyPr>
          <a:lstStyle/>
          <a:p>
            <a:pPr algn="l"/>
            <a:r>
              <a:rPr lang="tr-TR" sz="1600" dirty="0">
                <a:latin typeface="Agency FB" panose="020B0503020202020204" pitchFamily="34" charset="0"/>
              </a:rPr>
              <a:t>MEVKA, Sanayi ve Teknoloji Bakanlığı Kalkınma Ajansları Genel Müdürlüğü Koordinasyonunda, kamu tüzel kişiliğine haiz bir kamu </a:t>
            </a:r>
            <a:r>
              <a:rPr lang="tr-TR" sz="1600" dirty="0" smtClean="0">
                <a:latin typeface="Agency FB" panose="020B0503020202020204" pitchFamily="34" charset="0"/>
              </a:rPr>
              <a:t>kuruluşudur.</a:t>
            </a:r>
            <a:endParaRPr lang="tr-TR" sz="1600" dirty="0">
              <a:latin typeface="Agency FB" panose="020B0503020202020204" pitchFamily="34" charset="0"/>
            </a:endParaRPr>
          </a:p>
        </p:txBody>
      </p:sp>
      <p:cxnSp>
        <p:nvCxnSpPr>
          <p:cNvPr id="5" name="4 Düz Bağlayıcı"/>
          <p:cNvCxnSpPr/>
          <p:nvPr/>
        </p:nvCxnSpPr>
        <p:spPr>
          <a:xfrm>
            <a:off x="0" y="321468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</a:t>
            </a:r>
            <a:r>
              <a:rPr lang="tr-TR" sz="1400" dirty="0" smtClean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endParaRPr lang="tr-TR" sz="14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6 Alt Başlık"/>
          <p:cNvSpPr txBox="1">
            <a:spLocks/>
          </p:cNvSpPr>
          <p:nvPr/>
        </p:nvSpPr>
        <p:spPr>
          <a:xfrm>
            <a:off x="971600" y="3573464"/>
            <a:ext cx="7344816" cy="2591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n-NO" sz="2400" dirty="0" smtClean="0">
                <a:solidFill>
                  <a:srgbClr val="002060"/>
                </a:solidFill>
                <a:latin typeface="Arial Black" pitchFamily="34" charset="0"/>
              </a:rPr>
              <a:t>SOSYAL DESTEK PROGRAMI</a:t>
            </a:r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(SODES)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2019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pic>
        <p:nvPicPr>
          <p:cNvPr id="9" name="Resim 8" descr="C:\Users\cakan.tanidik\Documents\LOGOLAR\YENİ MEVKA LOGOLARI\MEVKA TC'Lİ LOGO.jpeg"/>
          <p:cNvPicPr/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489024"/>
            <a:ext cx="94678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326064"/>
            <a:ext cx="986893" cy="994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2019 – SODES: </a:t>
            </a:r>
            <a:r>
              <a:rPr lang="tr-TR" sz="2000" b="1" dirty="0" smtClean="0">
                <a:solidFill>
                  <a:schemeClr val="bg1"/>
                </a:solidFill>
              </a:rPr>
              <a:t>BAŞVURU SAHİPLERİ</a:t>
            </a:r>
            <a:endParaRPr lang="tr-TR" sz="20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90383"/>
              </p:ext>
            </p:extLst>
          </p:nvPr>
        </p:nvGraphicFramePr>
        <p:xfrm>
          <a:off x="107504" y="980729"/>
          <a:ext cx="8928991" cy="547260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088232"/>
                <a:gridCol w="4608512"/>
                <a:gridCol w="2232247"/>
              </a:tblGrid>
              <a:tr h="570462">
                <a:tc rowSpan="2">
                  <a:txBody>
                    <a:bodyPr/>
                    <a:lstStyle/>
                    <a:p>
                      <a:r>
                        <a:rPr lang="tr-TR" sz="2800" dirty="0" smtClean="0"/>
                        <a:t>Başvuru</a:t>
                      </a:r>
                      <a:r>
                        <a:rPr lang="tr-TR" sz="2800" baseline="0" dirty="0" smtClean="0"/>
                        <a:t> Sahipleri</a:t>
                      </a:r>
                      <a:endParaRPr lang="tr-TR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u="none" strike="noStrike" kern="1200" baseline="0" dirty="0" smtClean="0"/>
                        <a:t>Öncelik 1, 2 ve 4	</a:t>
                      </a:r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u="none" strike="noStrike" kern="1200" baseline="0" dirty="0" smtClean="0"/>
                        <a:t>Öncelik 3	</a:t>
                      </a:r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75081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İstihdam, Sosyal</a:t>
                      </a:r>
                      <a:r>
                        <a:rPr lang="tr-TR" b="1" baseline="0" dirty="0" smtClean="0"/>
                        <a:t> Girişimcilik ve Sosyal İçerme</a:t>
                      </a:r>
                      <a:endParaRPr lang="tr-TR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Sosyal Sorumluluk</a:t>
                      </a:r>
                      <a:endParaRPr lang="tr-TR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486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2400" kern="1200" dirty="0" smtClean="0"/>
                        <a:t>Başvuru Sahibi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2400" kern="1200" dirty="0" smtClean="0"/>
                        <a:t>(Yararlanıcı)</a:t>
                      </a:r>
                      <a:r>
                        <a:rPr lang="tr-TR" sz="1800" u="none" strike="noStrike" kern="1200" baseline="0" dirty="0" smtClean="0"/>
                        <a:t>	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u="none" strike="noStrike" kern="1200" baseline="0" dirty="0" smtClean="0"/>
                        <a:t>Kar Amacı Gütmeyen Kamu kurum ve kuruluşları</a:t>
                      </a:r>
                      <a:r>
                        <a:rPr lang="tr-TR" sz="2400" u="none" strike="noStrike" kern="1200" baseline="0" dirty="0" smtClean="0"/>
                        <a:t> </a:t>
                      </a:r>
                    </a:p>
                    <a:p>
                      <a:r>
                        <a:rPr lang="tr-TR" sz="2000" u="none" strike="noStrike" kern="1200" baseline="0" dirty="0" smtClean="0"/>
                        <a:t>(</a:t>
                      </a:r>
                      <a:r>
                        <a:rPr lang="tr-TR" sz="200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yerel yönetimler, üniversiteler, </a:t>
                      </a:r>
                      <a:r>
                        <a:rPr lang="tr-TR" sz="2000" u="none" strike="noStrike" kern="1200" baseline="0" dirty="0" smtClean="0"/>
                        <a:t>meslek kuruluşları, birlikler, kooperatifler, dernekler, OSB ve SS, </a:t>
                      </a:r>
                      <a:r>
                        <a:rPr lang="tr-TR" sz="2000" u="none" strike="noStrike" kern="1200" baseline="0" dirty="0" err="1" smtClean="0"/>
                        <a:t>Teknokent</a:t>
                      </a:r>
                      <a:r>
                        <a:rPr lang="tr-TR" sz="2000" u="none" strike="noStrike" kern="1200" baseline="0" dirty="0" smtClean="0"/>
                        <a:t> ve teknoloji geliştirme bölgeleri, iş geliştirme merkezi gibi kuruluşların yönetici şirketleri)</a:t>
                      </a:r>
                      <a:r>
                        <a:rPr lang="tr-TR" sz="1800" u="none" strike="noStrike" kern="1200" baseline="0" dirty="0" smtClean="0"/>
                        <a:t>	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tr-TR" sz="1800" u="none" strike="noStrike" kern="1200" baseline="0" dirty="0" smtClean="0"/>
                    </a:p>
                    <a:p>
                      <a:pPr algn="ctr"/>
                      <a:r>
                        <a:rPr lang="tr-TR" sz="2000" u="none" strike="noStrike" kern="1200" baseline="0" dirty="0" smtClean="0"/>
                        <a:t>Kar Amacı Gütmeyen Kurumlar</a:t>
                      </a:r>
                    </a:p>
                    <a:p>
                      <a:pPr algn="ctr"/>
                      <a:r>
                        <a:rPr lang="tr-TR" sz="2000" u="none" strike="noStrike" kern="1200" baseline="0" dirty="0" smtClean="0"/>
                        <a:t>+ </a:t>
                      </a:r>
                    </a:p>
                    <a:p>
                      <a:pPr algn="ctr"/>
                      <a:r>
                        <a:rPr lang="tr-TR" sz="2000" u="none" strike="noStrike" kern="1200" baseline="0" dirty="0" smtClean="0"/>
                        <a:t>Özel Sektör İşletmeleri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91892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Ortak 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2000" u="none" strike="noStrike" kern="1200" baseline="0" dirty="0" smtClean="0"/>
                        <a:t>Kar Amacı Gütmeyen kurum ve kuruluşlar ile özel sektör işletmeleri	</a:t>
                      </a:r>
                      <a:endParaRPr lang="tr-TR" sz="2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5946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İştirakçi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2000" u="none" strike="noStrike" kern="1200" baseline="0" dirty="0" smtClean="0"/>
                        <a:t>Siyasi partiler dışında tüm gerçek ve tüzel kişiler	</a:t>
                      </a:r>
                      <a:endParaRPr lang="tr-TR" sz="2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0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2019 – SODES: </a:t>
            </a:r>
            <a:r>
              <a:rPr lang="tr-TR" sz="2000" b="1" dirty="0" smtClean="0">
                <a:solidFill>
                  <a:schemeClr val="bg1"/>
                </a:solidFill>
              </a:rPr>
              <a:t>FİNANSMAN</a:t>
            </a:r>
            <a:endParaRPr lang="tr-TR" sz="20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119893"/>
              </p:ext>
            </p:extLst>
          </p:nvPr>
        </p:nvGraphicFramePr>
        <p:xfrm>
          <a:off x="106202" y="942472"/>
          <a:ext cx="8928991" cy="55828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34785"/>
                <a:gridCol w="1829711"/>
                <a:gridCol w="1244204"/>
                <a:gridCol w="1756523"/>
                <a:gridCol w="1463768"/>
              </a:tblGrid>
              <a:tr h="486577">
                <a:tc rowSpan="2">
                  <a:txBody>
                    <a:bodyPr/>
                    <a:lstStyle/>
                    <a:p>
                      <a:r>
                        <a:rPr lang="tr-TR" sz="2400" dirty="0" smtClean="0"/>
                        <a:t>DESTEK LİMİTLERİ (</a:t>
                      </a:r>
                      <a:r>
                        <a:rPr lang="tr-TR" sz="2400" u="sng" dirty="0" smtClean="0"/>
                        <a:t>Minimum</a:t>
                      </a:r>
                      <a:r>
                        <a:rPr lang="tr-TR" sz="2400" dirty="0" smtClean="0"/>
                        <a:t>)</a:t>
                      </a:r>
                      <a:endParaRPr lang="tr-TR" sz="2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KAR AMACI GÜTMEYEN</a:t>
                      </a:r>
                      <a:endParaRPr lang="tr-TR" sz="20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KAR AMACI GÜDEN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67104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ASGARİ</a:t>
                      </a:r>
                      <a:endParaRPr lang="tr-TR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AZAMİ</a:t>
                      </a:r>
                      <a:endParaRPr lang="tr-TR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ASGARİ</a:t>
                      </a:r>
                      <a:endParaRPr lang="tr-TR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AZAMİ</a:t>
                      </a:r>
                      <a:endParaRPr lang="tr-TR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46916">
                <a:tc>
                  <a:txBody>
                    <a:bodyPr/>
                    <a:lstStyle/>
                    <a:p>
                      <a:r>
                        <a:rPr lang="tr-TR" sz="2400" b="1" u="none" strike="noStrike" kern="1200" baseline="0" dirty="0" smtClean="0"/>
                        <a:t>Destek Oranı (%)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u="none" strike="noStrike" kern="1200" baseline="0" dirty="0" smtClean="0"/>
                        <a:t>-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u="none" strike="noStrike" kern="1200" baseline="0" dirty="0" smtClean="0"/>
                        <a:t>% 90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u="none" strike="noStrike" kern="1200" baseline="0" dirty="0" smtClean="0"/>
                        <a:t>% 50</a:t>
                      </a:r>
                      <a:endParaRPr lang="tr-TR" sz="2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01842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Destek</a:t>
                      </a:r>
                      <a:r>
                        <a:rPr lang="tr-TR" sz="2400" b="1" baseline="0" dirty="0" smtClean="0"/>
                        <a:t> Miktarı (TL)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900.000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500.000</a:t>
                      </a:r>
                      <a:endParaRPr lang="tr-TR" sz="2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724883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Eş Finansman* (TL)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100.000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500.000</a:t>
                      </a:r>
                      <a:endParaRPr lang="tr-TR" sz="2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71488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Proje Bütçesi (TL)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1.000.000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1.000.000</a:t>
                      </a:r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none" strike="noStrike" kern="1200" baseline="0" dirty="0" smtClean="0"/>
                        <a:t>-</a:t>
                      </a: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080122"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b="1" dirty="0" smtClean="0"/>
                        <a:t>*Eş finansman: Program kapsamında desteklenen projelerde harcanmak üzere yararlanıcı tarafından taahhüt edilen </a:t>
                      </a:r>
                      <a:r>
                        <a:rPr lang="tr-TR" sz="2400" b="1" u="sng" dirty="0" smtClean="0"/>
                        <a:t>nakdi katkıdır</a:t>
                      </a:r>
                      <a:r>
                        <a:rPr lang="tr-TR" sz="2400" b="1" dirty="0" smtClean="0"/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Ancak </a:t>
                      </a:r>
                      <a:r>
                        <a:rPr lang="tr-TR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merkezi yönetim kapsamındaki kamu idarelerinin</a:t>
                      </a:r>
                      <a:r>
                        <a:rPr lang="tr-TR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tr-T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rojelerinde görevlendirilen </a:t>
                      </a:r>
                      <a:r>
                        <a:rPr lang="tr-TR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personeline</a:t>
                      </a:r>
                      <a:r>
                        <a:rPr lang="tr-TR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yapılan maaş / ücret ödemeleri</a:t>
                      </a:r>
                      <a:r>
                        <a:rPr lang="tr-T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24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eş finansman olarak kabul edilir.</a:t>
                      </a:r>
                      <a:endParaRPr lang="tr-TR" sz="2400" b="0" u="none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2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55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2019 – SODES: </a:t>
            </a:r>
            <a:r>
              <a:rPr lang="tr-TR" sz="2000" b="1" dirty="0" smtClean="0">
                <a:solidFill>
                  <a:schemeClr val="bg1"/>
                </a:solidFill>
              </a:rPr>
              <a:t>DESTEKLENMEYEN KONULAR</a:t>
            </a:r>
            <a:endParaRPr lang="tr-TR" sz="2000" dirty="0">
              <a:solidFill>
                <a:schemeClr val="bg1"/>
              </a:solidFill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3577713371"/>
              </p:ext>
            </p:extLst>
          </p:nvPr>
        </p:nvGraphicFramePr>
        <p:xfrm>
          <a:off x="132184" y="892861"/>
          <a:ext cx="8904312" cy="5632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13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2019 – SODES: </a:t>
            </a:r>
            <a:r>
              <a:rPr lang="tr-TR" sz="2000" b="1" dirty="0" smtClean="0">
                <a:solidFill>
                  <a:schemeClr val="bg1"/>
                </a:solidFill>
              </a:rPr>
              <a:t>DEĞERLENDİRMEDE ÖNCELİKLİ ALAN VE KONULAR</a:t>
            </a:r>
            <a:endParaRPr lang="tr-TR" sz="2000" dirty="0">
              <a:solidFill>
                <a:schemeClr val="bg1"/>
              </a:solidFill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455339730"/>
              </p:ext>
            </p:extLst>
          </p:nvPr>
        </p:nvGraphicFramePr>
        <p:xfrm>
          <a:off x="132184" y="892861"/>
          <a:ext cx="8904312" cy="5632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46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– SODES: </a:t>
            </a:r>
            <a:r>
              <a:rPr lang="tr-TR" sz="2000" b="1" dirty="0">
                <a:solidFill>
                  <a:schemeClr val="bg1"/>
                </a:solidFill>
              </a:rPr>
              <a:t>BAŞVURU SÜRECİ</a:t>
            </a:r>
            <a:endParaRPr lang="tr-TR" sz="2000" dirty="0">
              <a:solidFill>
                <a:schemeClr val="bg1"/>
              </a:solidFill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4070841323"/>
              </p:ext>
            </p:extLst>
          </p:nvPr>
        </p:nvGraphicFramePr>
        <p:xfrm>
          <a:off x="132184" y="892861"/>
          <a:ext cx="8904312" cy="5632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13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</a:t>
            </a:r>
            <a:r>
              <a:rPr lang="en-US" sz="1400" dirty="0">
                <a:solidFill>
                  <a:schemeClr val="bg1"/>
                </a:solidFill>
                <a:latin typeface="Candara" panose="020E0502030303020204" pitchFamily="34" charset="0"/>
              </a:rPr>
              <a:t>|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15 Kasım 2018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0" y="476673"/>
            <a:ext cx="9144000" cy="43204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dirty="0">
              <a:solidFill>
                <a:schemeClr val="accent5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6 Alt Başlık"/>
          <p:cNvSpPr txBox="1">
            <a:spLocks/>
          </p:cNvSpPr>
          <p:nvPr/>
        </p:nvSpPr>
        <p:spPr>
          <a:xfrm>
            <a:off x="0" y="928193"/>
            <a:ext cx="9144000" cy="5597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tr-TR" sz="2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6 Alt Başlık"/>
          <p:cNvSpPr txBox="1">
            <a:spLocks/>
          </p:cNvSpPr>
          <p:nvPr/>
        </p:nvSpPr>
        <p:spPr>
          <a:xfrm>
            <a:off x="1910" y="2996952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tr-TR" sz="6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TEŞEKKÜR EDERİM</a:t>
            </a:r>
            <a:endParaRPr lang="tr-TR" sz="6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2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>
                <a:solidFill>
                  <a:schemeClr val="bg1"/>
                </a:solidFill>
              </a:rPr>
              <a:t>SODES    </a:t>
            </a:r>
            <a:r>
              <a:rPr lang="en-US" sz="1400" dirty="0">
                <a:solidFill>
                  <a:schemeClr val="bg1"/>
                </a:solidFill>
              </a:rPr>
              <a:t>|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tr-TR" sz="1400" i="1" dirty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0" y="476673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2019 - SOSYAL DESTEK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PROGRAMININ BAŞLANGICI?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9537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Yuvarlatılmış Dikdörtgen 4"/>
          <p:cNvSpPr/>
          <p:nvPr/>
        </p:nvSpPr>
        <p:spPr>
          <a:xfrm>
            <a:off x="2195734" y="2405590"/>
            <a:ext cx="5688630" cy="19595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800" kern="1200" noProof="0" dirty="0"/>
          </a:p>
        </p:txBody>
      </p:sp>
      <p:sp>
        <p:nvSpPr>
          <p:cNvPr id="4" name="Dikdörtgen 3"/>
          <p:cNvSpPr/>
          <p:nvPr/>
        </p:nvSpPr>
        <p:spPr>
          <a:xfrm>
            <a:off x="2051720" y="1148527"/>
            <a:ext cx="6948264" cy="5016758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182563" lvl="0" indent="0"/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Uygulanması 2008 yılında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başlayan Sosyal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Destek Programı, beşeri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sermayeyi güçlendirmek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ve toplumsal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bütünleşme sürecine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destek olmak amacıyla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bu bölgelerdeki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göç, yoksulluk ve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işsizlik gibi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sorunların ve değişen sosyal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yapının ortaya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çıkardığı ihtiyaçlara kısa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sürede karşılık </a:t>
            </a:r>
            <a:r>
              <a:rPr lang="tr-TR" sz="3200" dirty="0">
                <a:solidFill>
                  <a:schemeClr val="bg1"/>
                </a:solidFill>
                <a:latin typeface="Candara" panose="020E0502030303020204" pitchFamily="34" charset="0"/>
              </a:rPr>
              <a:t>vermeyi hedefleyen bir </a:t>
            </a:r>
            <a:r>
              <a:rPr lang="tr-T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sosyal kalkınma programıdır.</a:t>
            </a:r>
            <a:endParaRPr lang="tr-TR" sz="3200" dirty="0">
              <a:solidFill>
                <a:schemeClr val="bg1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4782"/>
            <a:ext cx="1979712" cy="53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8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>
                <a:solidFill>
                  <a:schemeClr val="bg1"/>
                </a:solidFill>
              </a:rPr>
              <a:t>SODES    </a:t>
            </a:r>
            <a:r>
              <a:rPr lang="en-US" sz="1400" dirty="0">
                <a:solidFill>
                  <a:schemeClr val="bg1"/>
                </a:solidFill>
              </a:rPr>
              <a:t>|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tr-TR" sz="1400" i="1" dirty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0" y="476673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2019 - SOSYAL DESTEK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PROGRAMININ YÖNTEMİ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9537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Yuvarlatılmış Dikdörtgen 4"/>
          <p:cNvSpPr/>
          <p:nvPr/>
        </p:nvSpPr>
        <p:spPr>
          <a:xfrm>
            <a:off x="2195734" y="2405590"/>
            <a:ext cx="5688630" cy="19595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800" kern="1200" noProof="0" dirty="0"/>
          </a:p>
        </p:txBody>
      </p:sp>
      <p:sp>
        <p:nvSpPr>
          <p:cNvPr id="4" name="Dikdörtgen 3"/>
          <p:cNvSpPr/>
          <p:nvPr/>
        </p:nvSpPr>
        <p:spPr>
          <a:xfrm>
            <a:off x="2051720" y="1148527"/>
            <a:ext cx="6948264" cy="374871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lvl="0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300" dirty="0">
                <a:solidFill>
                  <a:schemeClr val="bg1"/>
                </a:solidFill>
              </a:rPr>
              <a:t>Sosyal Destek Programı Proje teklif çağrısı yöntemi uygulamadan </a:t>
            </a:r>
            <a:r>
              <a:rPr lang="es-ES" sz="3300" dirty="0">
                <a:solidFill>
                  <a:schemeClr val="bg1"/>
                </a:solidFill>
              </a:rPr>
              <a:t>programın amacına uygun olan ve </a:t>
            </a:r>
            <a:r>
              <a:rPr lang="tr-TR" sz="3300" dirty="0">
                <a:solidFill>
                  <a:schemeClr val="bg1"/>
                </a:solidFill>
              </a:rPr>
              <a:t>A</a:t>
            </a:r>
            <a:r>
              <a:rPr lang="es-ES" sz="3300" dirty="0" smtClean="0">
                <a:solidFill>
                  <a:schemeClr val="bg1"/>
                </a:solidFill>
              </a:rPr>
              <a:t>jans</a:t>
            </a:r>
            <a:r>
              <a:rPr lang="tr-TR" sz="3300" dirty="0" smtClean="0">
                <a:solidFill>
                  <a:schemeClr val="bg1"/>
                </a:solidFill>
              </a:rPr>
              <a:t> </a:t>
            </a:r>
            <a:r>
              <a:rPr lang="es-ES" sz="3300" dirty="0">
                <a:solidFill>
                  <a:schemeClr val="bg1"/>
                </a:solidFill>
              </a:rPr>
              <a:t>koordinasyonunda geliştirilip, ön inceleme ve</a:t>
            </a:r>
            <a:r>
              <a:rPr lang="tr-TR" sz="3300" dirty="0">
                <a:solidFill>
                  <a:schemeClr val="bg1"/>
                </a:solidFill>
              </a:rPr>
              <a:t> değerlendirmesinden geçerek Bakanlık onayına sunulan kapsamlı, özel nitelikli ve etki düzeyi yüksek </a:t>
            </a:r>
            <a:r>
              <a:rPr lang="tr-TR" sz="3300" dirty="0" smtClean="0">
                <a:solidFill>
                  <a:schemeClr val="bg1"/>
                </a:solidFill>
              </a:rPr>
              <a:t>projelerdir.</a:t>
            </a:r>
            <a:endParaRPr lang="tr-TR" sz="3300" dirty="0">
              <a:solidFill>
                <a:schemeClr val="bg1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4782"/>
            <a:ext cx="1979712" cy="53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>
                <a:solidFill>
                  <a:schemeClr val="bg1"/>
                </a:solidFill>
              </a:rPr>
              <a:t>SODES    </a:t>
            </a:r>
            <a:r>
              <a:rPr lang="en-US" sz="1400" dirty="0">
                <a:solidFill>
                  <a:schemeClr val="bg1"/>
                </a:solidFill>
              </a:rPr>
              <a:t>|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tr-TR" sz="1400" i="1" dirty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0" y="476673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2019 - SOSYAL DESTEK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PROGRAMININ HEDEFİ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9537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Yuvarlatılmış Dikdörtgen 4"/>
          <p:cNvSpPr/>
          <p:nvPr/>
        </p:nvSpPr>
        <p:spPr>
          <a:xfrm>
            <a:off x="2195734" y="2405590"/>
            <a:ext cx="5688630" cy="19595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800" kern="1200" noProof="0" dirty="0"/>
          </a:p>
        </p:txBody>
      </p:sp>
      <p:sp>
        <p:nvSpPr>
          <p:cNvPr id="4" name="Dikdörtgen 3"/>
          <p:cNvSpPr/>
          <p:nvPr/>
        </p:nvSpPr>
        <p:spPr>
          <a:xfrm>
            <a:off x="2051720" y="1148527"/>
            <a:ext cx="6948264" cy="492442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Uygulandığı illerde</a:t>
            </a:r>
            <a:r>
              <a:rPr lang="tr-TR" sz="2800" dirty="0">
                <a:solidFill>
                  <a:schemeClr val="bg1"/>
                </a:solidFill>
              </a:rPr>
              <a:t>,</a:t>
            </a:r>
          </a:p>
          <a:p>
            <a:pPr marL="266700" indent="-190500"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chemeClr val="bg1"/>
                </a:solidFill>
              </a:rPr>
              <a:t>Yerel dinamikleri harekete geçirerek yoksulluk, göç ve kentleşmeden kaynaklanan sosyal sorunları gidermek</a:t>
            </a:r>
            <a:r>
              <a:rPr lang="tr-TR" sz="2600" dirty="0">
                <a:solidFill>
                  <a:schemeClr val="bg1"/>
                </a:solidFill>
              </a:rPr>
              <a:t>,</a:t>
            </a:r>
          </a:p>
          <a:p>
            <a:pPr marL="266700" indent="-190500"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chemeClr val="bg1"/>
                </a:solidFill>
              </a:rPr>
              <a:t>Değişen sosyal yapının ortaya çıkardığı ihtiyaçlara karşılık vermek</a:t>
            </a:r>
            <a:r>
              <a:rPr lang="tr-TR" sz="2600" dirty="0">
                <a:solidFill>
                  <a:schemeClr val="bg1"/>
                </a:solidFill>
              </a:rPr>
              <a:t>,</a:t>
            </a:r>
          </a:p>
          <a:p>
            <a:pPr marL="266700" indent="-190500"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chemeClr val="bg1"/>
                </a:solidFill>
              </a:rPr>
              <a:t>Toplumun dezavantajlı kesimlerinin ekonomik ve sosyal hayata daha aktif katılmalarını sağlamak</a:t>
            </a:r>
            <a:r>
              <a:rPr lang="tr-TR" sz="2600" dirty="0">
                <a:solidFill>
                  <a:schemeClr val="bg1"/>
                </a:solidFill>
              </a:rPr>
              <a:t>,</a:t>
            </a:r>
          </a:p>
          <a:p>
            <a:pPr marL="266700" indent="-190500"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chemeClr val="bg1"/>
                </a:solidFill>
              </a:rPr>
              <a:t>İstihdam edilebilirliği artırmak, sosyal içermeyi, sosyal girişimciliği ve yenilikçiliği desteklemek</a:t>
            </a:r>
            <a:r>
              <a:rPr lang="tr-TR" sz="2600" dirty="0">
                <a:solidFill>
                  <a:schemeClr val="bg1"/>
                </a:solidFill>
              </a:rPr>
              <a:t>,</a:t>
            </a:r>
          </a:p>
          <a:p>
            <a:pPr marL="266700" indent="-190500">
              <a:buFont typeface="Arial" panose="020B0604020202020204" pitchFamily="34" charset="0"/>
              <a:buChar char="•"/>
            </a:pPr>
            <a:r>
              <a:rPr lang="tr-TR" sz="2600" dirty="0" smtClean="0">
                <a:solidFill>
                  <a:schemeClr val="bg1"/>
                </a:solidFill>
              </a:rPr>
              <a:t>Sosyal sorumluluk uygulamalarını yaygınlaştırmaktır</a:t>
            </a:r>
            <a:r>
              <a:rPr lang="tr-TR" sz="26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4782"/>
            <a:ext cx="1979712" cy="539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– SODES ÖNCELİKLERİ NELERDİR?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3112278930"/>
              </p:ext>
            </p:extLst>
          </p:nvPr>
        </p:nvGraphicFramePr>
        <p:xfrm>
          <a:off x="132184" y="892861"/>
          <a:ext cx="9010514" cy="5632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3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–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SODES</a:t>
            </a:r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, 1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 </a:t>
            </a:r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İSTİHDAM EDİLEBİLİRLİĞİ ARTIRMAK</a:t>
            </a:r>
          </a:p>
        </p:txBody>
      </p:sp>
      <p:sp>
        <p:nvSpPr>
          <p:cNvPr id="9" name="Dikdörtgen 8"/>
          <p:cNvSpPr/>
          <p:nvPr/>
        </p:nvSpPr>
        <p:spPr>
          <a:xfrm>
            <a:off x="-2282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b="1" dirty="0">
              <a:latin typeface="Candara" panose="020E0502030303020204" pitchFamily="34" charset="0"/>
            </a:endParaRPr>
          </a:p>
          <a:p>
            <a:endParaRPr lang="tr-TR" sz="2000" b="1" dirty="0" smtClean="0">
              <a:latin typeface="Candara" panose="020E0502030303020204" pitchFamily="34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702259033"/>
              </p:ext>
            </p:extLst>
          </p:nvPr>
        </p:nvGraphicFramePr>
        <p:xfrm>
          <a:off x="0" y="937486"/>
          <a:ext cx="9144000" cy="558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5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–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SODES</a:t>
            </a:r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, 2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 SOSYAL GİRİŞİMCİLİK VE YENİLİKÇİLİK</a:t>
            </a:r>
            <a:endParaRPr lang="tr-T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-2282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b="1" dirty="0">
              <a:latin typeface="Candara" panose="020E0502030303020204" pitchFamily="34" charset="0"/>
            </a:endParaRPr>
          </a:p>
          <a:p>
            <a:endParaRPr lang="tr-TR" sz="2000" b="1" dirty="0" smtClean="0">
              <a:latin typeface="Candara" panose="020E0502030303020204" pitchFamily="34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2186157688"/>
              </p:ext>
            </p:extLst>
          </p:nvPr>
        </p:nvGraphicFramePr>
        <p:xfrm>
          <a:off x="0" y="937486"/>
          <a:ext cx="9144000" cy="558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16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–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SODES, </a:t>
            </a:r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3.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SOSYAL SORUMLULUK</a:t>
            </a:r>
            <a:endParaRPr lang="tr-T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-2282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b="1" dirty="0">
              <a:latin typeface="Candara" panose="020E0502030303020204" pitchFamily="34" charset="0"/>
            </a:endParaRPr>
          </a:p>
          <a:p>
            <a:endParaRPr lang="tr-TR" sz="2000" b="1" dirty="0" smtClean="0">
              <a:latin typeface="Candara" panose="020E0502030303020204" pitchFamily="34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689191253"/>
              </p:ext>
            </p:extLst>
          </p:nvPr>
        </p:nvGraphicFramePr>
        <p:xfrm>
          <a:off x="0" y="937486"/>
          <a:ext cx="9144000" cy="558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040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Alt Başlık"/>
          <p:cNvSpPr txBox="1">
            <a:spLocks/>
          </p:cNvSpPr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tr-TR" sz="1400" dirty="0" smtClean="0">
                <a:solidFill>
                  <a:schemeClr val="bg1"/>
                </a:solidFill>
              </a:rPr>
              <a:t>SODES    </a:t>
            </a:r>
            <a:r>
              <a:rPr lang="en-US" sz="1400" dirty="0" smtClean="0">
                <a:solidFill>
                  <a:schemeClr val="bg1"/>
                </a:solidFill>
              </a:rPr>
              <a:t>|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tr-TR" sz="1400" i="1" dirty="0" smtClean="0">
                <a:solidFill>
                  <a:schemeClr val="bg1"/>
                </a:solidFill>
              </a:rPr>
              <a:t>  </a:t>
            </a:r>
            <a:r>
              <a:rPr lang="tr-TR" sz="1400" dirty="0">
                <a:solidFill>
                  <a:schemeClr val="bg1"/>
                </a:solidFill>
                <a:latin typeface="Candara" panose="020E0502030303020204" pitchFamily="34" charset="0"/>
              </a:rPr>
              <a:t>mevka.org.tr  </a:t>
            </a:r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MEVLANA KALKINMA AJANSI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>
          <a:xfrm>
            <a:off x="-1302" y="460814"/>
            <a:ext cx="9144000" cy="4320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2019 –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SODES, </a:t>
            </a:r>
            <a:r>
              <a:rPr 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4. </a:t>
            </a:r>
            <a:r>
              <a:rPr lang="tr-T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SOSYAL SORUMLULUK</a:t>
            </a:r>
            <a:endParaRPr lang="tr-T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-2282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b="1" dirty="0">
              <a:latin typeface="Candara" panose="020E0502030303020204" pitchFamily="34" charset="0"/>
            </a:endParaRPr>
          </a:p>
          <a:p>
            <a:endParaRPr lang="tr-TR" sz="2000" b="1" dirty="0" smtClean="0">
              <a:latin typeface="Candara" panose="020E0502030303020204" pitchFamily="34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371847167"/>
              </p:ext>
            </p:extLst>
          </p:nvPr>
        </p:nvGraphicFramePr>
        <p:xfrm>
          <a:off x="0" y="937486"/>
          <a:ext cx="9144000" cy="5587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453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2422</TotalTime>
  <Words>892</Words>
  <Application>Microsoft Office PowerPoint</Application>
  <PresentationFormat>Ekran Gösterisi (4:3)</PresentationFormat>
  <Paragraphs>152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Agency FB</vt:lpstr>
      <vt:lpstr>Arial</vt:lpstr>
      <vt:lpstr>Arial Black</vt:lpstr>
      <vt:lpstr>Calibri</vt:lpstr>
      <vt:lpstr>Candara</vt:lpstr>
      <vt:lpstr>Ofis Teması</vt:lpstr>
      <vt:lpstr>   MEVKA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  <vt:lpstr>MEVLANA KALKINMA AJANSI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MEVKA</dc:title>
  <dc:creator>Asus</dc:creator>
  <cp:lastModifiedBy>Çakan TANIDIK</cp:lastModifiedBy>
  <cp:revision>242</cp:revision>
  <cp:lastPrinted>2019-03-26T15:34:58Z</cp:lastPrinted>
  <dcterms:created xsi:type="dcterms:W3CDTF">2018-10-02T16:00:18Z</dcterms:created>
  <dcterms:modified xsi:type="dcterms:W3CDTF">2019-09-27T06:28:46Z</dcterms:modified>
</cp:coreProperties>
</file>