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300" r:id="rId3"/>
    <p:sldId id="313" r:id="rId4"/>
    <p:sldId id="312" r:id="rId5"/>
    <p:sldId id="314" r:id="rId6"/>
    <p:sldId id="299" r:id="rId7"/>
    <p:sldId id="298" r:id="rId8"/>
    <p:sldId id="297" r:id="rId9"/>
    <p:sldId id="311" r:id="rId10"/>
    <p:sldId id="304" r:id="rId11"/>
    <p:sldId id="305" r:id="rId12"/>
    <p:sldId id="308" r:id="rId13"/>
    <p:sldId id="309" r:id="rId14"/>
    <p:sldId id="301" r:id="rId15"/>
    <p:sldId id="296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>
        <p:scale>
          <a:sx n="100" d="100"/>
          <a:sy n="100" d="100"/>
        </p:scale>
        <p:origin x="-9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F5F51-390D-447F-837D-B38ADF0B9CB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4FC9B-CDF6-46E5-8228-5D01D5544BF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409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FC9B-CDF6-46E5-8228-5D01D5544BF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FC9B-CDF6-46E5-8228-5D01D5544BF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4FC9B-CDF6-46E5-8228-5D01D5544BFF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EBD0-FC8D-404E-A278-ABEC2604BED6}" type="datetimeFigureOut">
              <a:rPr lang="tr-TR" smtClean="0"/>
              <a:pPr/>
              <a:t>03.04.2013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6973-3914-4F36-A3C9-E8076C6E026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cover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9281120" cy="528464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latin typeface="Century Gothic" pitchFamily="34" charset="0"/>
              </a:rPr>
              <a:t>İŞGEM KARAMAN KONSEPT PROJESİ</a:t>
            </a:r>
            <a:endParaRPr lang="tr-TR" sz="2800" dirty="0"/>
          </a:p>
        </p:txBody>
      </p:sp>
      <p:sp>
        <p:nvSpPr>
          <p:cNvPr id="7" name="6 Beşgen"/>
          <p:cNvSpPr/>
          <p:nvPr/>
        </p:nvSpPr>
        <p:spPr>
          <a:xfrm flipV="1">
            <a:off x="-72008" y="1628800"/>
            <a:ext cx="9324528" cy="117726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36512" y="61774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dirty="0" err="1" smtClean="0">
                <a:latin typeface="CommercialScript BT" pitchFamily="66" charset="0"/>
              </a:rPr>
              <a:t>naturel</a:t>
            </a:r>
            <a:r>
              <a:rPr lang="tr-TR" sz="4000" dirty="0" smtClean="0">
                <a:latin typeface="CommercialScript BT" pitchFamily="66" charset="0"/>
              </a:rPr>
              <a:t> </a:t>
            </a:r>
            <a:r>
              <a:rPr lang="tr-TR" sz="2800" dirty="0" smtClean="0">
                <a:latin typeface="CommercialScript BT" pitchFamily="66" charset="0"/>
              </a:rPr>
              <a:t> </a:t>
            </a:r>
            <a:r>
              <a:rPr lang="tr-TR" sz="1100" b="1" dirty="0" smtClean="0">
                <a:latin typeface="Century Gothic" pitchFamily="34" charset="0"/>
              </a:rPr>
              <a:t>MİMARLIK</a:t>
            </a:r>
            <a:r>
              <a:rPr lang="tr-TR" sz="1100" dirty="0" smtClean="0">
                <a:latin typeface="CommercialScript BT" pitchFamily="66" charset="0"/>
              </a:rPr>
              <a:t>  </a:t>
            </a:r>
            <a:r>
              <a:rPr lang="tr-TR" sz="1100" dirty="0" smtClean="0">
                <a:latin typeface="Century Gothic" pitchFamily="34" charset="0"/>
              </a:rPr>
              <a:t> </a:t>
            </a:r>
            <a:r>
              <a:rPr lang="tr-TR" sz="1200" dirty="0" smtClean="0">
                <a:latin typeface="Century Gothic" pitchFamily="34" charset="0"/>
              </a:rPr>
              <a:t>                                     |                2011                 |                                                           KONYA</a:t>
            </a:r>
            <a:endParaRPr lang="tr-TR" sz="1200" dirty="0">
              <a:latin typeface="Century Gothic" pitchFamily="34" charset="0"/>
            </a:endParaRPr>
          </a:p>
        </p:txBody>
      </p:sp>
      <p:pic>
        <p:nvPicPr>
          <p:cNvPr id="5" name="Picture 3" descr="C:\Users\User\Desktop\isgem_1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060848"/>
            <a:ext cx="914399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5364088" y="602128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Century Gothic" pitchFamily="34" charset="0"/>
              </a:rPr>
              <a:t>İDARİ BİNA ZEMİN KAT PLANI</a:t>
            </a:r>
            <a:endParaRPr lang="tr-TR" sz="1400" dirty="0">
              <a:latin typeface="Century Gothic" pitchFamily="34" charset="0"/>
            </a:endParaRPr>
          </a:p>
        </p:txBody>
      </p:sp>
      <p:sp>
        <p:nvSpPr>
          <p:cNvPr id="6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2" name="Picture 2" descr="E:\PROJELER\TEKNOKENT_KARAMAN\İŞGEM_plan_kesit\isgem_planlarSON-Model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404664"/>
            <a:ext cx="6226500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724128" y="602128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latin typeface="Century Gothic" pitchFamily="34" charset="0"/>
              </a:rPr>
              <a:t>İDARİ BİNA ÜST KAT PLANI</a:t>
            </a:r>
            <a:endParaRPr lang="tr-TR" sz="1400" dirty="0">
              <a:latin typeface="Century Gothic" pitchFamily="34" charset="0"/>
            </a:endParaRPr>
          </a:p>
        </p:txBody>
      </p:sp>
      <p:pic>
        <p:nvPicPr>
          <p:cNvPr id="2" name="Picture 2" descr="C:\Users\User\Desktop\İŞGEM\isgem_planlarSON2 cop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404663"/>
            <a:ext cx="6696745" cy="5549193"/>
          </a:xfrm>
          <a:prstGeom prst="rect">
            <a:avLst/>
          </a:prstGeom>
          <a:noFill/>
        </p:spPr>
      </p:pic>
      <p:sp>
        <p:nvSpPr>
          <p:cNvPr id="5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004048" y="6146140"/>
            <a:ext cx="26642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smtClean="0">
                <a:latin typeface="Century Gothic" pitchFamily="34" charset="0"/>
              </a:rPr>
              <a:t>İDARİ BİNA ZEMİN KAT PLANI</a:t>
            </a:r>
          </a:p>
          <a:p>
            <a:pPr algn="r"/>
            <a:r>
              <a:rPr lang="tr-TR" sz="1200" dirty="0" smtClean="0">
                <a:latin typeface="Century Gothic" pitchFamily="34" charset="0"/>
              </a:rPr>
              <a:t>254 m</a:t>
            </a:r>
            <a:r>
              <a:rPr lang="tr-TR" sz="1200" dirty="0" smtClean="0">
                <a:latin typeface="Century Gothic"/>
              </a:rPr>
              <a:t>²</a:t>
            </a:r>
            <a:endParaRPr lang="tr-TR" sz="1200" dirty="0">
              <a:latin typeface="Century Gothic" pitchFamily="34" charset="0"/>
            </a:endParaRPr>
          </a:p>
        </p:txBody>
      </p:sp>
      <p:sp>
        <p:nvSpPr>
          <p:cNvPr id="6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5122" name="Picture 2" descr="E:\PROJELER\TEKNOKENT_KARAMAN\İŞGEM_plan_kesit\33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32013" y="188640"/>
            <a:ext cx="6064323" cy="59766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5292080" y="6093296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400" dirty="0" smtClean="0">
                <a:latin typeface="Century Gothic" pitchFamily="34" charset="0"/>
              </a:rPr>
              <a:t>İDARİ BİNA ÜST KAT PLANI</a:t>
            </a:r>
          </a:p>
          <a:p>
            <a:pPr algn="r"/>
            <a:r>
              <a:rPr lang="tr-TR" sz="1200" dirty="0" smtClean="0">
                <a:latin typeface="Century Gothic" pitchFamily="34" charset="0"/>
              </a:rPr>
              <a:t>253 m</a:t>
            </a:r>
            <a:r>
              <a:rPr lang="tr-TR" sz="1200" dirty="0" smtClean="0">
                <a:latin typeface="Century Gothic"/>
              </a:rPr>
              <a:t>²</a:t>
            </a:r>
            <a:endParaRPr lang="tr-TR" sz="1200" dirty="0">
              <a:latin typeface="Century Gothic" pitchFamily="34" charset="0"/>
            </a:endParaRPr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6146" name="Picture 2" descr="C:\Users\User\Desktop\22 copy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87598"/>
            <a:ext cx="6019410" cy="59324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11 KESİT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61616"/>
            <a:ext cx="6624736" cy="3123368"/>
          </a:xfrm>
          <a:prstGeom prst="rect">
            <a:avLst/>
          </a:prstGeom>
          <a:noFill/>
        </p:spPr>
      </p:pic>
      <p:pic>
        <p:nvPicPr>
          <p:cNvPr id="6149" name="Picture 5" descr="C:\Users\User\Desktop\22 KESİTİ.JPG"/>
          <p:cNvPicPr>
            <a:picLocks noChangeAspect="1" noChangeArrowheads="1"/>
          </p:cNvPicPr>
          <p:nvPr/>
        </p:nvPicPr>
        <p:blipFill>
          <a:blip r:embed="rId3" cstate="screen"/>
          <a:srcRect l="-2590"/>
          <a:stretch>
            <a:fillRect/>
          </a:stretch>
        </p:blipFill>
        <p:spPr bwMode="auto">
          <a:xfrm>
            <a:off x="1043608" y="3356992"/>
            <a:ext cx="6624736" cy="3168352"/>
          </a:xfrm>
          <a:prstGeom prst="rect">
            <a:avLst/>
          </a:prstGeom>
          <a:noFill/>
        </p:spPr>
      </p:pic>
      <p:sp>
        <p:nvSpPr>
          <p:cNvPr id="6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9512" y="5561945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_______________________________________</a:t>
            </a:r>
            <a:r>
              <a:rPr lang="tr-T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Teşekkürler</a:t>
            </a:r>
          </a:p>
          <a:p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endParaRPr lang="tr-T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2050" name="Picture 2" descr="E:\PROJELER\TEKNOKENT_KARAMAN\İşgem Karaman Vaziyet Planı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88640"/>
            <a:ext cx="7560840" cy="611310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39552" y="4941168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entury Gothic" pitchFamily="34" charset="0"/>
              </a:rPr>
              <a:t>İhtiyaç halinde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entury Gothic" pitchFamily="34" charset="0"/>
              </a:rPr>
              <a:t>80 m2 büyüklüğündeki işlikler  asma kat ilavesi ile 130 m</a:t>
            </a:r>
            <a:r>
              <a:rPr lang="tr-TR" dirty="0" smtClean="0">
                <a:latin typeface="Century Gothic"/>
              </a:rPr>
              <a:t>²</a:t>
            </a:r>
            <a:r>
              <a:rPr lang="tr-TR" dirty="0" smtClean="0">
                <a:latin typeface="Century Gothic" pitchFamily="34" charset="0"/>
              </a:rPr>
              <a:t>’ye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>
                <a:latin typeface="Century Gothic" pitchFamily="34" charset="0"/>
              </a:rPr>
              <a:t>160 m2 büyüklüğündeki işlikler asma kat ilavesiyle 200 m</a:t>
            </a:r>
            <a:r>
              <a:rPr lang="tr-TR" dirty="0" smtClean="0">
                <a:latin typeface="Century Gothic"/>
              </a:rPr>
              <a:t>²</a:t>
            </a:r>
            <a:r>
              <a:rPr lang="tr-TR" dirty="0" smtClean="0">
                <a:latin typeface="Century Gothic" pitchFamily="34" charset="0"/>
              </a:rPr>
              <a:t>’ye </a:t>
            </a:r>
          </a:p>
          <a:p>
            <a:r>
              <a:rPr lang="tr-TR" dirty="0" smtClean="0">
                <a:latin typeface="Century Gothic" pitchFamily="34" charset="0"/>
              </a:rPr>
              <a:t>çıkarılabilecektir.</a:t>
            </a:r>
          </a:p>
          <a:p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1026" name="Picture 2" descr="E:\PROJELER\TEKNOKENT_KARAMAN\İşgem Karaman Vaziyet Plan_ASM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953" y="188640"/>
            <a:ext cx="5788343" cy="46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489000"/>
      </p:ext>
    </p:extLst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Altbilgi Yer Tutucusu"/>
          <p:cNvSpPr txBox="1">
            <a:spLocks/>
          </p:cNvSpPr>
          <p:nvPr/>
        </p:nvSpPr>
        <p:spPr>
          <a:xfrm>
            <a:off x="0" y="5301208"/>
            <a:ext cx="9144000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latin typeface="Century Gothic" pitchFamily="34" charset="0"/>
              </a:rPr>
              <a:t>80 m</a:t>
            </a:r>
            <a:r>
              <a:rPr lang="tr-TR" sz="1600" dirty="0" smtClean="0">
                <a:latin typeface="Century Gothic"/>
              </a:rPr>
              <a:t>²</a:t>
            </a:r>
            <a:r>
              <a:rPr lang="tr-TR" sz="1600" dirty="0" smtClean="0">
                <a:latin typeface="Century Gothic" pitchFamily="34" charset="0"/>
              </a:rPr>
              <a:t> İŞLİK ŞEMATİK KESİTLERİ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3075" name="Picture 3" descr="C:\Users\User\Desktop\ISGEM Kesit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56792"/>
            <a:ext cx="9150580" cy="365736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8" name="7 Altbilgi Yer Tutucusu"/>
          <p:cNvSpPr txBox="1">
            <a:spLocks/>
          </p:cNvSpPr>
          <p:nvPr/>
        </p:nvSpPr>
        <p:spPr>
          <a:xfrm>
            <a:off x="5868144" y="5301208"/>
            <a:ext cx="3275856" cy="22110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>
                <a:latin typeface="Century Gothic" pitchFamily="34" charset="0"/>
              </a:rPr>
              <a:t>160 m</a:t>
            </a:r>
            <a:r>
              <a:rPr lang="tr-TR" sz="1600" dirty="0" smtClean="0">
                <a:latin typeface="Century Gothic"/>
              </a:rPr>
              <a:t>²</a:t>
            </a:r>
            <a:r>
              <a:rPr lang="tr-TR" sz="1600" dirty="0" smtClean="0">
                <a:latin typeface="Century Gothic" pitchFamily="34" charset="0"/>
              </a:rPr>
              <a:t> İŞLİK ŞEMATİK KESİTLERİ</a:t>
            </a:r>
            <a:endParaRPr kumimoji="0" lang="tr-T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9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4099" name="Picture 3" descr="C:\Users\User\Desktop\ISGEM Kesit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57692" y="1916832"/>
            <a:ext cx="6870692" cy="32570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3074" name="Picture 2" descr="E:\PROJELER\TEKNOKENT_KARAMAN\RENDER\30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1268760"/>
            <a:ext cx="9144000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2051" name="Picture 3" descr="E:\PROJELER\TEKNOKENT_KARAMAN\RENDER\35 cop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9143999" cy="29646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  <p:pic>
        <p:nvPicPr>
          <p:cNvPr id="1026" name="Picture 2" descr="E:\PROJELER\TEKNOKENT_KARAMAN\RENDER\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12776"/>
            <a:ext cx="9144000" cy="390187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PROJELER\TEKNOKENT_KARAMAN\RENDER\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0688"/>
            <a:ext cx="9144000" cy="5329954"/>
          </a:xfrm>
          <a:prstGeom prst="rect">
            <a:avLst/>
          </a:prstGeom>
          <a:noFill/>
        </p:spPr>
      </p:pic>
      <p:sp>
        <p:nvSpPr>
          <p:cNvPr id="4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0" y="6520259"/>
            <a:ext cx="9144000" cy="221109"/>
          </a:xfrm>
        </p:spPr>
        <p:txBody>
          <a:bodyPr/>
          <a:lstStyle/>
          <a:p>
            <a:r>
              <a:rPr lang="tr-TR" sz="2000" dirty="0" err="1" smtClean="0">
                <a:solidFill>
                  <a:schemeClr val="tx1"/>
                </a:solidFill>
                <a:latin typeface="CommercialScript BT" pitchFamily="66" charset="0"/>
              </a:rPr>
              <a:t>naturel</a:t>
            </a:r>
            <a:r>
              <a:rPr lang="tr-TR" sz="2000" dirty="0" smtClean="0">
                <a:solidFill>
                  <a:schemeClr val="tx1"/>
                </a:solidFill>
                <a:latin typeface="CommercialScript BT" pitchFamily="66" charset="0"/>
              </a:rPr>
              <a:t> </a:t>
            </a:r>
            <a:r>
              <a:rPr lang="tr-TR" sz="800" dirty="0" smtClean="0">
                <a:solidFill>
                  <a:schemeClr val="tx1"/>
                </a:solidFill>
                <a:latin typeface="CommercialScript BT" pitchFamily="66" charset="0"/>
              </a:rPr>
              <a:t>   </a:t>
            </a:r>
            <a:r>
              <a:rPr lang="tr-TR" sz="800" b="1" dirty="0" smtClean="0">
                <a:solidFill>
                  <a:schemeClr val="tx1"/>
                </a:solidFill>
                <a:latin typeface="Century Gothic" pitchFamily="34" charset="0"/>
              </a:rPr>
              <a:t>MİMARLIK</a:t>
            </a:r>
            <a:r>
              <a:rPr lang="tr-TR" sz="800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|                                      KARAMAN İŞGEM  KONSEPT PROJE ÇALIŞMASI                                      |                                           2011, KONYA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2903</TotalTime>
  <Words>242</Words>
  <Application>Microsoft Office PowerPoint</Application>
  <PresentationFormat>Ekran Gösterisi (4:3)</PresentationFormat>
  <Paragraphs>33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KONYA’DA ALIŞVERİŞİN YENİ MERKEZİ</dc:title>
  <dc:creator>Naturel</dc:creator>
  <cp:lastModifiedBy>cakan.tanidik</cp:lastModifiedBy>
  <cp:revision>241</cp:revision>
  <dcterms:created xsi:type="dcterms:W3CDTF">2011-04-25T10:50:22Z</dcterms:created>
  <dcterms:modified xsi:type="dcterms:W3CDTF">2013-04-03T09:47:51Z</dcterms:modified>
</cp:coreProperties>
</file>